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80" r:id="rId2"/>
  </p:sldIdLst>
  <p:sldSz cx="12192000" cy="6858000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99"/>
    <a:srgbClr val="002060"/>
    <a:srgbClr val="2B4371"/>
    <a:srgbClr val="58657D"/>
    <a:srgbClr val="BDC2C6"/>
    <a:srgbClr val="D3D6DB"/>
    <a:srgbClr val="B9C3C5"/>
    <a:srgbClr val="BFC4C9"/>
    <a:srgbClr val="5B9BD5"/>
    <a:srgbClr val="0082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1F3D59-4BB1-49ED-AB11-29C3EC4C34E1}" v="9" dt="2025-06-12T15:07:03.152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淺色樣式 1 - 輔色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淺色樣式 1 - 輔色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80" autoAdjust="0"/>
    <p:restoredTop sz="95326" autoAdjust="0"/>
  </p:normalViewPr>
  <p:slideViewPr>
    <p:cSldViewPr snapToGrid="0">
      <p:cViewPr varScale="1">
        <p:scale>
          <a:sx n="107" d="100"/>
          <a:sy n="107" d="100"/>
        </p:scale>
        <p:origin x="13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928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37" Type="http://schemas.microsoft.com/office/2016/11/relationships/changesInfo" Target="changesInfos/changesInfo1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rray Huang" userId="433b6cafa2205ecc" providerId="LiveId" clId="{641F3D59-4BB1-49ED-AB11-29C3EC4C34E1}"/>
    <pc:docChg chg="custSel addSld delSld modSld sldOrd">
      <pc:chgData name="Murray Huang" userId="433b6cafa2205ecc" providerId="LiveId" clId="{641F3D59-4BB1-49ED-AB11-29C3EC4C34E1}" dt="2025-06-12T15:07:38.391" v="275" actId="47"/>
      <pc:docMkLst>
        <pc:docMk/>
      </pc:docMkLst>
      <pc:sldChg chg="delSp mod">
        <pc:chgData name="Murray Huang" userId="433b6cafa2205ecc" providerId="LiveId" clId="{641F3D59-4BB1-49ED-AB11-29C3EC4C34E1}" dt="2025-06-12T14:50:24.361" v="1" actId="478"/>
        <pc:sldMkLst>
          <pc:docMk/>
          <pc:sldMk cId="3724672535" sldId="395"/>
        </pc:sldMkLst>
        <pc:spChg chg="del">
          <ac:chgData name="Murray Huang" userId="433b6cafa2205ecc" providerId="LiveId" clId="{641F3D59-4BB1-49ED-AB11-29C3EC4C34E1}" dt="2025-06-12T14:50:24.361" v="1" actId="478"/>
          <ac:spMkLst>
            <pc:docMk/>
            <pc:sldMk cId="3724672535" sldId="395"/>
            <ac:spMk id="3" creationId="{00000000-0000-0000-0000-000000000000}"/>
          </ac:spMkLst>
        </pc:spChg>
      </pc:sldChg>
      <pc:sldChg chg="delSp mod">
        <pc:chgData name="Murray Huang" userId="433b6cafa2205ecc" providerId="LiveId" clId="{641F3D59-4BB1-49ED-AB11-29C3EC4C34E1}" dt="2025-06-12T14:51:11.973" v="4" actId="478"/>
        <pc:sldMkLst>
          <pc:docMk/>
          <pc:sldMk cId="3877548922" sldId="400"/>
        </pc:sldMkLst>
        <pc:spChg chg="del">
          <ac:chgData name="Murray Huang" userId="433b6cafa2205ecc" providerId="LiveId" clId="{641F3D59-4BB1-49ED-AB11-29C3EC4C34E1}" dt="2025-06-12T14:51:11.973" v="4" actId="478"/>
          <ac:spMkLst>
            <pc:docMk/>
            <pc:sldMk cId="3877548922" sldId="400"/>
            <ac:spMk id="3" creationId="{00000000-0000-0000-0000-000000000000}"/>
          </ac:spMkLst>
        </pc:spChg>
      </pc:sldChg>
      <pc:sldChg chg="delSp mod">
        <pc:chgData name="Murray Huang" userId="433b6cafa2205ecc" providerId="LiveId" clId="{641F3D59-4BB1-49ED-AB11-29C3EC4C34E1}" dt="2025-06-12T14:50:57.841" v="3" actId="478"/>
        <pc:sldMkLst>
          <pc:docMk/>
          <pc:sldMk cId="587453158" sldId="402"/>
        </pc:sldMkLst>
        <pc:spChg chg="del">
          <ac:chgData name="Murray Huang" userId="433b6cafa2205ecc" providerId="LiveId" clId="{641F3D59-4BB1-49ED-AB11-29C3EC4C34E1}" dt="2025-06-12T14:50:57.841" v="3" actId="478"/>
          <ac:spMkLst>
            <pc:docMk/>
            <pc:sldMk cId="587453158" sldId="402"/>
            <ac:spMk id="3" creationId="{00000000-0000-0000-0000-000000000000}"/>
          </ac:spMkLst>
        </pc:spChg>
      </pc:sldChg>
      <pc:sldChg chg="delSp mod">
        <pc:chgData name="Murray Huang" userId="433b6cafa2205ecc" providerId="LiveId" clId="{641F3D59-4BB1-49ED-AB11-29C3EC4C34E1}" dt="2025-06-12T14:50:21.656" v="0" actId="478"/>
        <pc:sldMkLst>
          <pc:docMk/>
          <pc:sldMk cId="1969697627" sldId="409"/>
        </pc:sldMkLst>
        <pc:spChg chg="del">
          <ac:chgData name="Murray Huang" userId="433b6cafa2205ecc" providerId="LiveId" clId="{641F3D59-4BB1-49ED-AB11-29C3EC4C34E1}" dt="2025-06-12T14:50:21.656" v="0" actId="478"/>
          <ac:spMkLst>
            <pc:docMk/>
            <pc:sldMk cId="1969697627" sldId="409"/>
            <ac:spMk id="2" creationId="{00000000-0000-0000-0000-000000000000}"/>
          </ac:spMkLst>
        </pc:spChg>
      </pc:sldChg>
      <pc:sldChg chg="modSp add mod">
        <pc:chgData name="Murray Huang" userId="433b6cafa2205ecc" providerId="LiveId" clId="{641F3D59-4BB1-49ED-AB11-29C3EC4C34E1}" dt="2025-06-12T15:04:46.394" v="261" actId="1076"/>
        <pc:sldMkLst>
          <pc:docMk/>
          <pc:sldMk cId="3436043934" sldId="429"/>
        </pc:sldMkLst>
        <pc:spChg chg="mod">
          <ac:chgData name="Murray Huang" userId="433b6cafa2205ecc" providerId="LiveId" clId="{641F3D59-4BB1-49ED-AB11-29C3EC4C34E1}" dt="2025-06-12T15:04:46.394" v="261" actId="1076"/>
          <ac:spMkLst>
            <pc:docMk/>
            <pc:sldMk cId="3436043934" sldId="429"/>
            <ac:spMk id="3" creationId="{00000000-0000-0000-0000-000000000000}"/>
          </ac:spMkLst>
        </pc:spChg>
      </pc:sldChg>
      <pc:sldChg chg="modSp add mod">
        <pc:chgData name="Murray Huang" userId="433b6cafa2205ecc" providerId="LiveId" clId="{641F3D59-4BB1-49ED-AB11-29C3EC4C34E1}" dt="2025-06-12T15:05:27.694" v="273" actId="20577"/>
        <pc:sldMkLst>
          <pc:docMk/>
          <pc:sldMk cId="1449302937" sldId="430"/>
        </pc:sldMkLst>
        <pc:spChg chg="mod">
          <ac:chgData name="Murray Huang" userId="433b6cafa2205ecc" providerId="LiveId" clId="{641F3D59-4BB1-49ED-AB11-29C3EC4C34E1}" dt="2025-06-12T15:05:11.250" v="268" actId="2711"/>
          <ac:spMkLst>
            <pc:docMk/>
            <pc:sldMk cId="1449302937" sldId="430"/>
            <ac:spMk id="2" creationId="{00000000-0000-0000-0000-000000000000}"/>
          </ac:spMkLst>
        </pc:spChg>
        <pc:spChg chg="mod">
          <ac:chgData name="Murray Huang" userId="433b6cafa2205ecc" providerId="LiveId" clId="{641F3D59-4BB1-49ED-AB11-29C3EC4C34E1}" dt="2025-06-12T15:05:27.694" v="273" actId="20577"/>
          <ac:spMkLst>
            <pc:docMk/>
            <pc:sldMk cId="1449302937" sldId="430"/>
            <ac:spMk id="3" creationId="{00000000-0000-0000-0000-000000000000}"/>
          </ac:spMkLst>
        </pc:spChg>
      </pc:sldChg>
      <pc:sldChg chg="modSp add mod">
        <pc:chgData name="Murray Huang" userId="433b6cafa2205ecc" providerId="LiveId" clId="{641F3D59-4BB1-49ED-AB11-29C3EC4C34E1}" dt="2025-06-12T15:00:09.478" v="95" actId="207"/>
        <pc:sldMkLst>
          <pc:docMk/>
          <pc:sldMk cId="1235286262" sldId="431"/>
        </pc:sldMkLst>
        <pc:spChg chg="mod">
          <ac:chgData name="Murray Huang" userId="433b6cafa2205ecc" providerId="LiveId" clId="{641F3D59-4BB1-49ED-AB11-29C3EC4C34E1}" dt="2025-06-12T14:59:46.132" v="93" actId="20577"/>
          <ac:spMkLst>
            <pc:docMk/>
            <pc:sldMk cId="1235286262" sldId="431"/>
            <ac:spMk id="2" creationId="{00000000-0000-0000-0000-000000000000}"/>
          </ac:spMkLst>
        </pc:spChg>
        <pc:spChg chg="mod">
          <ac:chgData name="Murray Huang" userId="433b6cafa2205ecc" providerId="LiveId" clId="{641F3D59-4BB1-49ED-AB11-29C3EC4C34E1}" dt="2025-06-12T15:00:09.478" v="95" actId="207"/>
          <ac:spMkLst>
            <pc:docMk/>
            <pc:sldMk cId="1235286262" sldId="431"/>
            <ac:spMk id="3" creationId="{00000000-0000-0000-0000-000000000000}"/>
          </ac:spMkLst>
        </pc:spChg>
      </pc:sldChg>
      <pc:sldChg chg="modSp add mod ord">
        <pc:chgData name="Murray Huang" userId="433b6cafa2205ecc" providerId="LiveId" clId="{641F3D59-4BB1-49ED-AB11-29C3EC4C34E1}" dt="2025-06-12T15:00:05.244" v="94" actId="207"/>
        <pc:sldMkLst>
          <pc:docMk/>
          <pc:sldMk cId="1524856793" sldId="434"/>
        </pc:sldMkLst>
        <pc:spChg chg="mod">
          <ac:chgData name="Murray Huang" userId="433b6cafa2205ecc" providerId="LiveId" clId="{641F3D59-4BB1-49ED-AB11-29C3EC4C34E1}" dt="2025-06-12T15:00:05.244" v="94" actId="207"/>
          <ac:spMkLst>
            <pc:docMk/>
            <pc:sldMk cId="1524856793" sldId="434"/>
            <ac:spMk id="3" creationId="{00000000-0000-0000-0000-000000000000}"/>
          </ac:spMkLst>
        </pc:spChg>
      </pc:sldChg>
      <pc:sldChg chg="addSp modSp add mod">
        <pc:chgData name="Murray Huang" userId="433b6cafa2205ecc" providerId="LiveId" clId="{641F3D59-4BB1-49ED-AB11-29C3EC4C34E1}" dt="2025-06-12T15:03:18.596" v="208"/>
        <pc:sldMkLst>
          <pc:docMk/>
          <pc:sldMk cId="3628856670" sldId="436"/>
        </pc:sldMkLst>
        <pc:spChg chg="mod">
          <ac:chgData name="Murray Huang" userId="433b6cafa2205ecc" providerId="LiveId" clId="{641F3D59-4BB1-49ED-AB11-29C3EC4C34E1}" dt="2025-06-12T15:03:18.596" v="208"/>
          <ac:spMkLst>
            <pc:docMk/>
            <pc:sldMk cId="3628856670" sldId="436"/>
            <ac:spMk id="2" creationId="{00000000-0000-0000-0000-000000000000}"/>
          </ac:spMkLst>
        </pc:spChg>
        <pc:spChg chg="mod">
          <ac:chgData name="Murray Huang" userId="433b6cafa2205ecc" providerId="LiveId" clId="{641F3D59-4BB1-49ED-AB11-29C3EC4C34E1}" dt="2025-06-12T15:02:46.368" v="191" actId="20577"/>
          <ac:spMkLst>
            <pc:docMk/>
            <pc:sldMk cId="3628856670" sldId="436"/>
            <ac:spMk id="3" creationId="{00000000-0000-0000-0000-000000000000}"/>
          </ac:spMkLst>
        </pc:spChg>
        <pc:picChg chg="add mod">
          <ac:chgData name="Murray Huang" userId="433b6cafa2205ecc" providerId="LiveId" clId="{641F3D59-4BB1-49ED-AB11-29C3EC4C34E1}" dt="2025-06-12T15:01:23.351" v="100" actId="1076"/>
          <ac:picMkLst>
            <pc:docMk/>
            <pc:sldMk cId="3628856670" sldId="436"/>
            <ac:picMk id="33" creationId="{4903F7C2-01A5-B843-2CDD-E58E9DC94FEF}"/>
          </ac:picMkLst>
        </pc:picChg>
        <pc:picChg chg="add mod">
          <ac:chgData name="Murray Huang" userId="433b6cafa2205ecc" providerId="LiveId" clId="{641F3D59-4BB1-49ED-AB11-29C3EC4C34E1}" dt="2025-06-12T15:01:23.351" v="100" actId="1076"/>
          <ac:picMkLst>
            <pc:docMk/>
            <pc:sldMk cId="3628856670" sldId="436"/>
            <ac:picMk id="34" creationId="{DC4D87B7-1DD7-8CBC-9BD9-FC44548E8730}"/>
          </ac:picMkLst>
        </pc:picChg>
        <pc:picChg chg="add mod">
          <ac:chgData name="Murray Huang" userId="433b6cafa2205ecc" providerId="LiveId" clId="{641F3D59-4BB1-49ED-AB11-29C3EC4C34E1}" dt="2025-06-12T15:01:29.242" v="102" actId="1076"/>
          <ac:picMkLst>
            <pc:docMk/>
            <pc:sldMk cId="3628856670" sldId="436"/>
            <ac:picMk id="35" creationId="{524039A9-5710-A872-5DAA-DCBBBB380BF6}"/>
          </ac:picMkLst>
        </pc:picChg>
        <pc:picChg chg="add mod">
          <ac:chgData name="Murray Huang" userId="433b6cafa2205ecc" providerId="LiveId" clId="{641F3D59-4BB1-49ED-AB11-29C3EC4C34E1}" dt="2025-06-12T15:01:29.242" v="102" actId="1076"/>
          <ac:picMkLst>
            <pc:docMk/>
            <pc:sldMk cId="3628856670" sldId="436"/>
            <ac:picMk id="36" creationId="{76B51CC5-609A-708A-1046-FDCE3958D867}"/>
          </ac:picMkLst>
        </pc:picChg>
      </pc:sldChg>
      <pc:sldChg chg="del">
        <pc:chgData name="Murray Huang" userId="433b6cafa2205ecc" providerId="LiveId" clId="{641F3D59-4BB1-49ED-AB11-29C3EC4C34E1}" dt="2025-06-12T15:07:38.391" v="275" actId="47"/>
        <pc:sldMkLst>
          <pc:docMk/>
          <pc:sldMk cId="1740208057" sldId="659"/>
        </pc:sldMkLst>
      </pc:sldChg>
      <pc:sldChg chg="modSp mod">
        <pc:chgData name="Murray Huang" userId="433b6cafa2205ecc" providerId="LiveId" clId="{641F3D59-4BB1-49ED-AB11-29C3EC4C34E1}" dt="2025-06-12T14:52:32.404" v="32" actId="20577"/>
        <pc:sldMkLst>
          <pc:docMk/>
          <pc:sldMk cId="2447679986" sldId="678"/>
        </pc:sldMkLst>
        <pc:spChg chg="mod">
          <ac:chgData name="Murray Huang" userId="433b6cafa2205ecc" providerId="LiveId" clId="{641F3D59-4BB1-49ED-AB11-29C3EC4C34E1}" dt="2025-06-12T14:52:32.404" v="32" actId="20577"/>
          <ac:spMkLst>
            <pc:docMk/>
            <pc:sldMk cId="2447679986" sldId="678"/>
            <ac:spMk id="2" creationId="{00000000-0000-0000-0000-000000000000}"/>
          </ac:spMkLst>
        </pc:spChg>
      </pc:sldChg>
      <pc:sldChg chg="modSp mod">
        <pc:chgData name="Murray Huang" userId="433b6cafa2205ecc" providerId="LiveId" clId="{641F3D59-4BB1-49ED-AB11-29C3EC4C34E1}" dt="2025-06-12T14:58:04.606" v="53" actId="20577"/>
        <pc:sldMkLst>
          <pc:docMk/>
          <pc:sldMk cId="3357304053" sldId="683"/>
        </pc:sldMkLst>
        <pc:spChg chg="mod">
          <ac:chgData name="Murray Huang" userId="433b6cafa2205ecc" providerId="LiveId" clId="{641F3D59-4BB1-49ED-AB11-29C3EC4C34E1}" dt="2025-06-12T14:58:04.606" v="53" actId="20577"/>
          <ac:spMkLst>
            <pc:docMk/>
            <pc:sldMk cId="3357304053" sldId="683"/>
            <ac:spMk id="9" creationId="{A5909F0F-5291-48C1-4027-07781B36B3B5}"/>
          </ac:spMkLst>
        </pc:spChg>
      </pc:sldChg>
      <pc:sldChg chg="modSp mod">
        <pc:chgData name="Murray Huang" userId="433b6cafa2205ecc" providerId="LiveId" clId="{641F3D59-4BB1-49ED-AB11-29C3EC4C34E1}" dt="2025-06-12T14:51:44.735" v="27" actId="20577"/>
        <pc:sldMkLst>
          <pc:docMk/>
          <pc:sldMk cId="566972933" sldId="689"/>
        </pc:sldMkLst>
        <pc:spChg chg="mod">
          <ac:chgData name="Murray Huang" userId="433b6cafa2205ecc" providerId="LiveId" clId="{641F3D59-4BB1-49ED-AB11-29C3EC4C34E1}" dt="2025-06-12T14:51:22" v="13" actId="20577"/>
          <ac:spMkLst>
            <pc:docMk/>
            <pc:sldMk cId="566972933" sldId="689"/>
            <ac:spMk id="6" creationId="{00000000-0000-0000-0000-000000000000}"/>
          </ac:spMkLst>
        </pc:spChg>
        <pc:spChg chg="mod">
          <ac:chgData name="Murray Huang" userId="433b6cafa2205ecc" providerId="LiveId" clId="{641F3D59-4BB1-49ED-AB11-29C3EC4C34E1}" dt="2025-06-12T14:51:44.735" v="27" actId="20577"/>
          <ac:spMkLst>
            <pc:docMk/>
            <pc:sldMk cId="566972933" sldId="689"/>
            <ac:spMk id="19" creationId="{00000000-0000-0000-0000-000000000000}"/>
          </ac:spMkLst>
        </pc:spChg>
      </pc:sldChg>
      <pc:sldChg chg="delSp mod">
        <pc:chgData name="Murray Huang" userId="433b6cafa2205ecc" providerId="LiveId" clId="{641F3D59-4BB1-49ED-AB11-29C3EC4C34E1}" dt="2025-06-12T14:50:36.703" v="2" actId="478"/>
        <pc:sldMkLst>
          <pc:docMk/>
          <pc:sldMk cId="2532636467" sldId="698"/>
        </pc:sldMkLst>
        <pc:spChg chg="del">
          <ac:chgData name="Murray Huang" userId="433b6cafa2205ecc" providerId="LiveId" clId="{641F3D59-4BB1-49ED-AB11-29C3EC4C34E1}" dt="2025-06-12T14:50:36.703" v="2" actId="478"/>
          <ac:spMkLst>
            <pc:docMk/>
            <pc:sldMk cId="2532636467" sldId="698"/>
            <ac:spMk id="3" creationId="{00000000-0000-0000-0000-000000000000}"/>
          </ac:spMkLst>
        </pc:spChg>
      </pc:sldChg>
      <pc:sldChg chg="add">
        <pc:chgData name="Murray Huang" userId="433b6cafa2205ecc" providerId="LiveId" clId="{641F3D59-4BB1-49ED-AB11-29C3EC4C34E1}" dt="2025-06-12T15:07:03.148" v="274"/>
        <pc:sldMkLst>
          <pc:docMk/>
          <pc:sldMk cId="3520978522" sldId="709"/>
        </pc:sldMkLst>
      </pc:sldChg>
    </pc:docChg>
  </pc:docChgLst>
  <pc:docChgLst>
    <pc:chgData name="Charlie Lin" userId="d54cde5e7b898bec" providerId="LiveId" clId="{FA023DE2-5A49-1C4E-9BBE-DD5B3084950B}"/>
    <pc:docChg chg="addSld delSld modSld">
      <pc:chgData name="Charlie Lin" userId="d54cde5e7b898bec" providerId="LiveId" clId="{FA023DE2-5A49-1C4E-9BBE-DD5B3084950B}" dt="2022-12-25T09:11:10.483" v="2" actId="2696"/>
      <pc:docMkLst>
        <pc:docMk/>
      </pc:docMkLst>
      <pc:sldChg chg="new del">
        <pc:chgData name="Charlie Lin" userId="d54cde5e7b898bec" providerId="LiveId" clId="{FA023DE2-5A49-1C4E-9BBE-DD5B3084950B}" dt="2022-12-25T09:11:10.483" v="2" actId="2696"/>
        <pc:sldMkLst>
          <pc:docMk/>
          <pc:sldMk cId="2923100193" sldId="335"/>
        </pc:sldMkLst>
      </pc:sldChg>
      <pc:sldChg chg="add">
        <pc:chgData name="Charlie Lin" userId="d54cde5e7b898bec" providerId="LiveId" clId="{FA023DE2-5A49-1C4E-9BBE-DD5B3084950B}" dt="2022-12-25T09:11:05.785" v="1"/>
        <pc:sldMkLst>
          <pc:docMk/>
          <pc:sldMk cId="4259366084" sldId="336"/>
        </pc:sldMkLst>
      </pc:sldChg>
    </pc:docChg>
  </pc:docChgLst>
  <pc:docChgLst>
    <pc:chgData name="Murray Huang" userId="433b6cafa2205ecc" providerId="LiveId" clId="{58F47A49-02B1-415F-AEFB-5F993BA1FA92}"/>
    <pc:docChg chg="undo redo custSel addSld delSld modSld sldOrd">
      <pc:chgData name="Murray Huang" userId="433b6cafa2205ecc" providerId="LiveId" clId="{58F47A49-02B1-415F-AEFB-5F993BA1FA92}" dt="2024-05-28T02:12:23.664" v="33852" actId="20577"/>
      <pc:docMkLst>
        <pc:docMk/>
      </pc:docMkLst>
      <pc:sldChg chg="modSp add mod ord modNotesTx">
        <pc:chgData name="Murray Huang" userId="433b6cafa2205ecc" providerId="LiveId" clId="{58F47A49-02B1-415F-AEFB-5F993BA1FA92}" dt="2024-05-27T14:31:16.576" v="8702" actId="6549"/>
        <pc:sldMkLst>
          <pc:docMk/>
          <pc:sldMk cId="0" sldId="270"/>
        </pc:sldMkLst>
        <pc:spChg chg="mod">
          <ac:chgData name="Murray Huang" userId="433b6cafa2205ecc" providerId="LiveId" clId="{58F47A49-02B1-415F-AEFB-5F993BA1FA92}" dt="2024-05-22T17:11:26.048" v="1249" actId="207"/>
          <ac:spMkLst>
            <pc:docMk/>
            <pc:sldMk cId="0" sldId="270"/>
            <ac:spMk id="16387" creationId="{DA9B898A-599C-2F47-539B-218F37B6803E}"/>
          </ac:spMkLst>
        </pc:spChg>
        <pc:picChg chg="mod">
          <ac:chgData name="Murray Huang" userId="433b6cafa2205ecc" providerId="LiveId" clId="{58F47A49-02B1-415F-AEFB-5F993BA1FA92}" dt="2024-05-21T08:11:13.246" v="199" actId="14100"/>
          <ac:picMkLst>
            <pc:docMk/>
            <pc:sldMk cId="0" sldId="270"/>
            <ac:picMk id="24578" creationId="{8B68335D-E6C0-9985-A4C0-30F267D2EDEC}"/>
          </ac:picMkLst>
        </pc:picChg>
      </pc:sldChg>
      <pc:sldChg chg="delSp add del mod">
        <pc:chgData name="Murray Huang" userId="433b6cafa2205ecc" providerId="LiveId" clId="{58F47A49-02B1-415F-AEFB-5F993BA1FA92}" dt="2024-05-22T16:26:50.905" v="784" actId="47"/>
        <pc:sldMkLst>
          <pc:docMk/>
          <pc:sldMk cId="1997258520" sldId="319"/>
        </pc:sldMkLst>
        <pc:spChg chg="del">
          <ac:chgData name="Murray Huang" userId="433b6cafa2205ecc" providerId="LiveId" clId="{58F47A49-02B1-415F-AEFB-5F993BA1FA92}" dt="2024-05-21T08:09:16.248" v="187" actId="478"/>
          <ac:spMkLst>
            <pc:docMk/>
            <pc:sldMk cId="1997258520" sldId="319"/>
            <ac:spMk id="8" creationId="{00000000-0000-0000-0000-000000000000}"/>
          </ac:spMkLst>
        </pc:spChg>
      </pc:sldChg>
      <pc:sldChg chg="modSp mod modNotesTx">
        <pc:chgData name="Murray Huang" userId="433b6cafa2205ecc" providerId="LiveId" clId="{58F47A49-02B1-415F-AEFB-5F993BA1FA92}" dt="2024-05-27T15:03:19.410" v="13038" actId="20577"/>
        <pc:sldMkLst>
          <pc:docMk/>
          <pc:sldMk cId="3238297828" sldId="369"/>
        </pc:sldMkLst>
        <pc:spChg chg="mod">
          <ac:chgData name="Murray Huang" userId="433b6cafa2205ecc" providerId="LiveId" clId="{58F47A49-02B1-415F-AEFB-5F993BA1FA92}" dt="2024-05-22T16:24:42.579" v="777" actId="207"/>
          <ac:spMkLst>
            <pc:docMk/>
            <pc:sldMk cId="3238297828" sldId="369"/>
            <ac:spMk id="2" creationId="{00000000-0000-0000-0000-000000000000}"/>
          </ac:spMkLst>
        </pc:spChg>
      </pc:sldChg>
      <pc:sldChg chg="addSp delSp modSp mod modNotesTx">
        <pc:chgData name="Murray Huang" userId="433b6cafa2205ecc" providerId="LiveId" clId="{58F47A49-02B1-415F-AEFB-5F993BA1FA92}" dt="2024-05-27T15:04:48.634" v="13045" actId="20577"/>
        <pc:sldMkLst>
          <pc:docMk/>
          <pc:sldMk cId="144159956" sldId="370"/>
        </pc:sldMkLst>
        <pc:spChg chg="mod">
          <ac:chgData name="Murray Huang" userId="433b6cafa2205ecc" providerId="LiveId" clId="{58F47A49-02B1-415F-AEFB-5F993BA1FA92}" dt="2024-05-22T16:26:27.460" v="782" actId="207"/>
          <ac:spMkLst>
            <pc:docMk/>
            <pc:sldMk cId="144159956" sldId="370"/>
            <ac:spMk id="2" creationId="{00000000-0000-0000-0000-000000000000}"/>
          </ac:spMkLst>
        </pc:spChg>
        <pc:spChg chg="del mod">
          <ac:chgData name="Murray Huang" userId="433b6cafa2205ecc" providerId="LiveId" clId="{58F47A49-02B1-415F-AEFB-5F993BA1FA92}" dt="2024-05-25T09:13:01.502" v="1417" actId="478"/>
          <ac:spMkLst>
            <pc:docMk/>
            <pc:sldMk cId="144159956" sldId="370"/>
            <ac:spMk id="5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26.927" v="1412" actId="164"/>
          <ac:spMkLst>
            <pc:docMk/>
            <pc:sldMk cId="144159956" sldId="370"/>
            <ac:spMk id="7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26.927" v="1412" actId="164"/>
          <ac:spMkLst>
            <pc:docMk/>
            <pc:sldMk cId="144159956" sldId="370"/>
            <ac:spMk id="8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26.927" v="1412" actId="164"/>
          <ac:spMkLst>
            <pc:docMk/>
            <pc:sldMk cId="144159956" sldId="370"/>
            <ac:spMk id="9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26.927" v="1412" actId="164"/>
          <ac:spMkLst>
            <pc:docMk/>
            <pc:sldMk cId="144159956" sldId="370"/>
            <ac:spMk id="10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37:16.365" v="969" actId="1036"/>
          <ac:spMkLst>
            <pc:docMk/>
            <pc:sldMk cId="144159956" sldId="370"/>
            <ac:spMk id="13" creationId="{00000000-0000-0000-0000-000000000000}"/>
          </ac:spMkLst>
        </pc:spChg>
        <pc:spChg chg="mod topLvl">
          <ac:chgData name="Murray Huang" userId="433b6cafa2205ecc" providerId="LiveId" clId="{58F47A49-02B1-415F-AEFB-5F993BA1FA92}" dt="2024-05-25T09:14:53.107" v="1437" actId="207"/>
          <ac:spMkLst>
            <pc:docMk/>
            <pc:sldMk cId="144159956" sldId="370"/>
            <ac:spMk id="14" creationId="{3188FADE-0B25-BAB7-ED07-7982A4CEA09B}"/>
          </ac:spMkLst>
        </pc:spChg>
        <pc:spChg chg="mod topLvl">
          <ac:chgData name="Murray Huang" userId="433b6cafa2205ecc" providerId="LiveId" clId="{58F47A49-02B1-415F-AEFB-5F993BA1FA92}" dt="2024-05-25T09:16:10.224" v="1451" actId="207"/>
          <ac:spMkLst>
            <pc:docMk/>
            <pc:sldMk cId="144159956" sldId="370"/>
            <ac:spMk id="15" creationId="{038C5A55-7A4C-8075-78DD-DD47D1FC99C6}"/>
          </ac:spMkLst>
        </pc:spChg>
        <pc:spChg chg="mod topLvl">
          <ac:chgData name="Murray Huang" userId="433b6cafa2205ecc" providerId="LiveId" clId="{58F47A49-02B1-415F-AEFB-5F993BA1FA92}" dt="2024-05-25T09:15:47.767" v="1448" actId="688"/>
          <ac:spMkLst>
            <pc:docMk/>
            <pc:sldMk cId="144159956" sldId="370"/>
            <ac:spMk id="16" creationId="{CE6A7A0B-4372-BFA6-34E3-19B9958F3A94}"/>
          </ac:spMkLst>
        </pc:spChg>
        <pc:spChg chg="mod topLvl">
          <ac:chgData name="Murray Huang" userId="433b6cafa2205ecc" providerId="LiveId" clId="{58F47A49-02B1-415F-AEFB-5F993BA1FA92}" dt="2024-05-25T09:15:41.288" v="1447" actId="1076"/>
          <ac:spMkLst>
            <pc:docMk/>
            <pc:sldMk cId="144159956" sldId="370"/>
            <ac:spMk id="17" creationId="{2FF273F0-6289-1D23-C02E-65AC6002B9AA}"/>
          </ac:spMkLst>
        </pc:spChg>
        <pc:spChg chg="mod">
          <ac:chgData name="Murray Huang" userId="433b6cafa2205ecc" providerId="LiveId" clId="{58F47A49-02B1-415F-AEFB-5F993BA1FA92}" dt="2024-05-25T09:16:05.694" v="1450" actId="207"/>
          <ac:spMkLst>
            <pc:docMk/>
            <pc:sldMk cId="144159956" sldId="370"/>
            <ac:spMk id="19" creationId="{5CB407E6-4FE0-E009-6A9A-7985DD4D82F8}"/>
          </ac:spMkLst>
        </pc:spChg>
        <pc:spChg chg="mod">
          <ac:chgData name="Murray Huang" userId="433b6cafa2205ecc" providerId="LiveId" clId="{58F47A49-02B1-415F-AEFB-5F993BA1FA92}" dt="2024-05-25T09:16:20.706" v="1452" actId="207"/>
          <ac:spMkLst>
            <pc:docMk/>
            <pc:sldMk cId="144159956" sldId="370"/>
            <ac:spMk id="20" creationId="{0DAA2A1F-0C50-9191-21B3-57C961D90324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22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24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28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33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34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40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41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43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44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46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49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50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52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53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54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56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57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59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60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62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63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64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66" creationId="{00000000-0000-0000-0000-000000000000}"/>
          </ac:spMkLst>
        </pc:spChg>
        <pc:grpChg chg="add del mod">
          <ac:chgData name="Murray Huang" userId="433b6cafa2205ecc" providerId="LiveId" clId="{58F47A49-02B1-415F-AEFB-5F993BA1FA92}" dt="2024-05-25T09:12:30.060" v="1413" actId="21"/>
          <ac:grpSpMkLst>
            <pc:docMk/>
            <pc:sldMk cId="144159956" sldId="370"/>
            <ac:grpSpMk id="3" creationId="{76780946-B194-B3F6-31F0-62FD2D33A151}"/>
          </ac:grpSpMkLst>
        </pc:grpChg>
        <pc:grpChg chg="add del mod">
          <ac:chgData name="Murray Huang" userId="433b6cafa2205ecc" providerId="LiveId" clId="{58F47A49-02B1-415F-AEFB-5F993BA1FA92}" dt="2024-05-25T09:13:33.659" v="1418" actId="165"/>
          <ac:grpSpMkLst>
            <pc:docMk/>
            <pc:sldMk cId="144159956" sldId="370"/>
            <ac:grpSpMk id="6" creationId="{CD148927-680C-8A46-428B-1EF48ABEB8EF}"/>
          </ac:grpSpMkLst>
        </pc:grpChg>
        <pc:grpChg chg="mod">
          <ac:chgData name="Murray Huang" userId="433b6cafa2205ecc" providerId="LiveId" clId="{58F47A49-02B1-415F-AEFB-5F993BA1FA92}" dt="2024-05-25T09:12:26.927" v="1412" actId="164"/>
          <ac:grpSpMkLst>
            <pc:docMk/>
            <pc:sldMk cId="144159956" sldId="370"/>
            <ac:grpSpMk id="11" creationId="{00000000-0000-0000-0000-000000000000}"/>
          </ac:grpSpMkLst>
        </pc:grpChg>
        <pc:grpChg chg="mod topLvl">
          <ac:chgData name="Murray Huang" userId="433b6cafa2205ecc" providerId="LiveId" clId="{58F47A49-02B1-415F-AEFB-5F993BA1FA92}" dt="2024-05-25T09:16:05.694" v="1450" actId="207"/>
          <ac:grpSpMkLst>
            <pc:docMk/>
            <pc:sldMk cId="144159956" sldId="370"/>
            <ac:grpSpMk id="18" creationId="{8759E33A-77BE-BAA6-0FA2-2E80C8761CA2}"/>
          </ac:grpSpMkLst>
        </pc:grpChg>
        <pc:picChg chg="mod">
          <ac:chgData name="Murray Huang" userId="433b6cafa2205ecc" providerId="LiveId" clId="{58F47A49-02B1-415F-AEFB-5F993BA1FA92}" dt="2024-05-25T09:12:47.146" v="1414" actId="1076"/>
          <ac:picMkLst>
            <pc:docMk/>
            <pc:sldMk cId="144159956" sldId="370"/>
            <ac:picMk id="68" creationId="{00000000-0000-0000-0000-000000000000}"/>
          </ac:picMkLst>
        </pc:picChg>
        <pc:picChg chg="mod">
          <ac:chgData name="Murray Huang" userId="433b6cafa2205ecc" providerId="LiveId" clId="{58F47A49-02B1-415F-AEFB-5F993BA1FA92}" dt="2024-05-25T09:12:47.146" v="1414" actId="1076"/>
          <ac:picMkLst>
            <pc:docMk/>
            <pc:sldMk cId="144159956" sldId="370"/>
            <ac:picMk id="69" creationId="{00000000-0000-0000-0000-000000000000}"/>
          </ac:picMkLst>
        </pc:pic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21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23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29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35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36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42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45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47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48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51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55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58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61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65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67" creationId="{00000000-0000-0000-0000-000000000000}"/>
          </ac:cxnSpMkLst>
        </pc:cxnChg>
      </pc:sldChg>
      <pc:sldChg chg="modSp mod ord modNotesTx">
        <pc:chgData name="Murray Huang" userId="433b6cafa2205ecc" providerId="LiveId" clId="{58F47A49-02B1-415F-AEFB-5F993BA1FA92}" dt="2024-05-27T14:54:37.673" v="12385" actId="20577"/>
        <pc:sldMkLst>
          <pc:docMk/>
          <pc:sldMk cId="2783070386" sldId="371"/>
        </pc:sldMkLst>
        <pc:spChg chg="mod">
          <ac:chgData name="Murray Huang" userId="433b6cafa2205ecc" providerId="LiveId" clId="{58F47A49-02B1-415F-AEFB-5F993BA1FA92}" dt="2024-05-22T17:12:09.656" v="1252" actId="207"/>
          <ac:spMkLst>
            <pc:docMk/>
            <pc:sldMk cId="2783070386" sldId="371"/>
            <ac:spMk id="2" creationId="{00000000-0000-0000-0000-000000000000}"/>
          </ac:spMkLst>
        </pc:spChg>
        <pc:spChg chg="mod">
          <ac:chgData name="Murray Huang" userId="433b6cafa2205ecc" providerId="LiveId" clId="{58F47A49-02B1-415F-AEFB-5F993BA1FA92}" dt="2024-05-21T13:44:13.300" v="263" actId="1036"/>
          <ac:spMkLst>
            <pc:docMk/>
            <pc:sldMk cId="2783070386" sldId="371"/>
            <ac:spMk id="29" creationId="{00000000-0000-0000-0000-000000000000}"/>
          </ac:spMkLst>
        </pc:spChg>
        <pc:spChg chg="mod">
          <ac:chgData name="Murray Huang" userId="433b6cafa2205ecc" providerId="LiveId" clId="{58F47A49-02B1-415F-AEFB-5F993BA1FA92}" dt="2024-05-21T13:44:13.300" v="263" actId="1036"/>
          <ac:spMkLst>
            <pc:docMk/>
            <pc:sldMk cId="2783070386" sldId="371"/>
            <ac:spMk id="30" creationId="{00000000-0000-0000-0000-000000000000}"/>
          </ac:spMkLst>
        </pc:spChg>
        <pc:spChg chg="mod">
          <ac:chgData name="Murray Huang" userId="433b6cafa2205ecc" providerId="LiveId" clId="{58F47A49-02B1-415F-AEFB-5F993BA1FA92}" dt="2024-05-21T13:44:13.300" v="263" actId="1036"/>
          <ac:spMkLst>
            <pc:docMk/>
            <pc:sldMk cId="2783070386" sldId="371"/>
            <ac:spMk id="31" creationId="{00000000-0000-0000-0000-000000000000}"/>
          </ac:spMkLst>
        </pc:spChg>
        <pc:spChg chg="mod">
          <ac:chgData name="Murray Huang" userId="433b6cafa2205ecc" providerId="LiveId" clId="{58F47A49-02B1-415F-AEFB-5F993BA1FA92}" dt="2024-05-21T13:44:13.300" v="263" actId="1036"/>
          <ac:spMkLst>
            <pc:docMk/>
            <pc:sldMk cId="2783070386" sldId="371"/>
            <ac:spMk id="32" creationId="{00000000-0000-0000-0000-000000000000}"/>
          </ac:spMkLst>
        </pc:spChg>
        <pc:spChg chg="mod">
          <ac:chgData name="Murray Huang" userId="433b6cafa2205ecc" providerId="LiveId" clId="{58F47A49-02B1-415F-AEFB-5F993BA1FA92}" dt="2024-05-21T13:44:13.300" v="263" actId="1036"/>
          <ac:spMkLst>
            <pc:docMk/>
            <pc:sldMk cId="2783070386" sldId="371"/>
            <ac:spMk id="37" creationId="{00000000-0000-0000-0000-000000000000}"/>
          </ac:spMkLst>
        </pc:spChg>
        <pc:spChg chg="mod">
          <ac:chgData name="Murray Huang" userId="433b6cafa2205ecc" providerId="LiveId" clId="{58F47A49-02B1-415F-AEFB-5F993BA1FA92}" dt="2024-05-21T13:44:13.300" v="263" actId="1036"/>
          <ac:spMkLst>
            <pc:docMk/>
            <pc:sldMk cId="2783070386" sldId="371"/>
            <ac:spMk id="38" creationId="{00000000-0000-0000-0000-000000000000}"/>
          </ac:spMkLst>
        </pc:spChg>
        <pc:spChg chg="mod">
          <ac:chgData name="Murray Huang" userId="433b6cafa2205ecc" providerId="LiveId" clId="{58F47A49-02B1-415F-AEFB-5F993BA1FA92}" dt="2024-05-21T13:44:13.300" v="263" actId="1036"/>
          <ac:spMkLst>
            <pc:docMk/>
            <pc:sldMk cId="2783070386" sldId="371"/>
            <ac:spMk id="39" creationId="{00000000-0000-0000-0000-000000000000}"/>
          </ac:spMkLst>
        </pc:spChg>
        <pc:spChg chg="mod">
          <ac:chgData name="Murray Huang" userId="433b6cafa2205ecc" providerId="LiveId" clId="{58F47A49-02B1-415F-AEFB-5F993BA1FA92}" dt="2024-05-21T13:44:13.300" v="263" actId="1036"/>
          <ac:spMkLst>
            <pc:docMk/>
            <pc:sldMk cId="2783070386" sldId="371"/>
            <ac:spMk id="40" creationId="{00000000-0000-0000-0000-000000000000}"/>
          </ac:spMkLst>
        </pc:spChg>
        <pc:cxnChg chg="mod">
          <ac:chgData name="Murray Huang" userId="433b6cafa2205ecc" providerId="LiveId" clId="{58F47A49-02B1-415F-AEFB-5F993BA1FA92}" dt="2024-05-21T13:44:13.300" v="263" actId="1036"/>
          <ac:cxnSpMkLst>
            <pc:docMk/>
            <pc:sldMk cId="2783070386" sldId="371"/>
            <ac:cxnSpMk id="33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1T13:44:13.300" v="263" actId="1036"/>
          <ac:cxnSpMkLst>
            <pc:docMk/>
            <pc:sldMk cId="2783070386" sldId="371"/>
            <ac:cxnSpMk id="34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1T13:44:13.300" v="263" actId="1036"/>
          <ac:cxnSpMkLst>
            <pc:docMk/>
            <pc:sldMk cId="2783070386" sldId="371"/>
            <ac:cxnSpMk id="35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1T13:44:13.300" v="263" actId="1036"/>
          <ac:cxnSpMkLst>
            <pc:docMk/>
            <pc:sldMk cId="2783070386" sldId="371"/>
            <ac:cxnSpMk id="36" creationId="{00000000-0000-0000-0000-000000000000}"/>
          </ac:cxnSpMkLst>
        </pc:cxnChg>
      </pc:sldChg>
      <pc:sldChg chg="del ord">
        <pc:chgData name="Murray Huang" userId="433b6cafa2205ecc" providerId="LiveId" clId="{58F47A49-02B1-415F-AEFB-5F993BA1FA92}" dt="2024-05-21T14:56:35.800" v="751" actId="47"/>
        <pc:sldMkLst>
          <pc:docMk/>
          <pc:sldMk cId="1162555019" sldId="372"/>
        </pc:sldMkLst>
      </pc:sldChg>
      <pc:sldChg chg="modSp mod ord modNotesTx">
        <pc:chgData name="Murray Huang" userId="433b6cafa2205ecc" providerId="LiveId" clId="{58F47A49-02B1-415F-AEFB-5F993BA1FA92}" dt="2024-05-27T15:14:14.686" v="13423" actId="20577"/>
        <pc:sldMkLst>
          <pc:docMk/>
          <pc:sldMk cId="2275437302" sldId="373"/>
        </pc:sldMkLst>
        <pc:spChg chg="mod">
          <ac:chgData name="Murray Huang" userId="433b6cafa2205ecc" providerId="LiveId" clId="{58F47A49-02B1-415F-AEFB-5F993BA1FA92}" dt="2024-05-22T16:51:04.722" v="996" actId="207"/>
          <ac:spMkLst>
            <pc:docMk/>
            <pc:sldMk cId="2275437302" sldId="373"/>
            <ac:spMk id="2" creationId="{00000000-0000-0000-0000-000000000000}"/>
          </ac:spMkLst>
        </pc:spChg>
        <pc:graphicFrameChg chg="mod modGraphic">
          <ac:chgData name="Murray Huang" userId="433b6cafa2205ecc" providerId="LiveId" clId="{58F47A49-02B1-415F-AEFB-5F993BA1FA92}" dt="2024-05-22T17:12:23.837" v="1253" actId="207"/>
          <ac:graphicFrameMkLst>
            <pc:docMk/>
            <pc:sldMk cId="2275437302" sldId="373"/>
            <ac:graphicFrameMk id="6" creationId="{00000000-0000-0000-0000-000000000000}"/>
          </ac:graphicFrameMkLst>
        </pc:graphicFrameChg>
      </pc:sldChg>
      <pc:sldChg chg="modSp del mod">
        <pc:chgData name="Murray Huang" userId="433b6cafa2205ecc" providerId="LiveId" clId="{58F47A49-02B1-415F-AEFB-5F993BA1FA92}" dt="2024-05-21T14:02:00.204" v="429" actId="47"/>
        <pc:sldMkLst>
          <pc:docMk/>
          <pc:sldMk cId="2353686866" sldId="374"/>
        </pc:sldMkLst>
        <pc:picChg chg="mod">
          <ac:chgData name="Murray Huang" userId="433b6cafa2205ecc" providerId="LiveId" clId="{58F47A49-02B1-415F-AEFB-5F993BA1FA92}" dt="2024-05-19T07:13:51.938" v="2" actId="1036"/>
          <ac:picMkLst>
            <pc:docMk/>
            <pc:sldMk cId="2353686866" sldId="374"/>
            <ac:picMk id="6" creationId="{00000000-0000-0000-0000-000000000000}"/>
          </ac:picMkLst>
        </pc:picChg>
      </pc:sldChg>
      <pc:sldChg chg="addSp delSp modSp del mod ord">
        <pc:chgData name="Murray Huang" userId="433b6cafa2205ecc" providerId="LiveId" clId="{58F47A49-02B1-415F-AEFB-5F993BA1FA92}" dt="2024-05-21T14:53:55.483" v="740" actId="47"/>
        <pc:sldMkLst>
          <pc:docMk/>
          <pc:sldMk cId="2439268987" sldId="375"/>
        </pc:sldMkLst>
        <pc:spChg chg="mod">
          <ac:chgData name="Murray Huang" userId="433b6cafa2205ecc" providerId="LiveId" clId="{58F47A49-02B1-415F-AEFB-5F993BA1FA92}" dt="2024-05-21T14:53:00.807" v="738" actId="20577"/>
          <ac:spMkLst>
            <pc:docMk/>
            <pc:sldMk cId="2439268987" sldId="375"/>
            <ac:spMk id="2" creationId="{00000000-0000-0000-0000-000000000000}"/>
          </ac:spMkLst>
        </pc:spChg>
        <pc:spChg chg="add del">
          <ac:chgData name="Murray Huang" userId="433b6cafa2205ecc" providerId="LiveId" clId="{58F47A49-02B1-415F-AEFB-5F993BA1FA92}" dt="2024-05-19T07:21:21.295" v="24" actId="21"/>
          <ac:spMkLst>
            <pc:docMk/>
            <pc:sldMk cId="2439268987" sldId="375"/>
            <ac:spMk id="6" creationId="{00000000-0000-0000-0000-000000000000}"/>
          </ac:spMkLst>
        </pc:spChg>
        <pc:spChg chg="add del">
          <ac:chgData name="Murray Huang" userId="433b6cafa2205ecc" providerId="LiveId" clId="{58F47A49-02B1-415F-AEFB-5F993BA1FA92}" dt="2024-05-19T07:21:21.295" v="24" actId="21"/>
          <ac:spMkLst>
            <pc:docMk/>
            <pc:sldMk cId="2439268987" sldId="375"/>
            <ac:spMk id="10" creationId="{00000000-0000-0000-0000-000000000000}"/>
          </ac:spMkLst>
        </pc:spChg>
        <pc:spChg chg="add del">
          <ac:chgData name="Murray Huang" userId="433b6cafa2205ecc" providerId="LiveId" clId="{58F47A49-02B1-415F-AEFB-5F993BA1FA92}" dt="2024-05-19T07:21:21.295" v="24" actId="21"/>
          <ac:spMkLst>
            <pc:docMk/>
            <pc:sldMk cId="2439268987" sldId="375"/>
            <ac:spMk id="11" creationId="{00000000-0000-0000-0000-000000000000}"/>
          </ac:spMkLst>
        </pc:spChg>
        <pc:spChg chg="add del">
          <ac:chgData name="Murray Huang" userId="433b6cafa2205ecc" providerId="LiveId" clId="{58F47A49-02B1-415F-AEFB-5F993BA1FA92}" dt="2024-05-19T07:21:21.295" v="24" actId="21"/>
          <ac:spMkLst>
            <pc:docMk/>
            <pc:sldMk cId="2439268987" sldId="375"/>
            <ac:spMk id="12" creationId="{00000000-0000-0000-0000-000000000000}"/>
          </ac:spMkLst>
        </pc:spChg>
        <pc:spChg chg="add del">
          <ac:chgData name="Murray Huang" userId="433b6cafa2205ecc" providerId="LiveId" clId="{58F47A49-02B1-415F-AEFB-5F993BA1FA92}" dt="2024-05-19T07:21:21.295" v="24" actId="21"/>
          <ac:spMkLst>
            <pc:docMk/>
            <pc:sldMk cId="2439268987" sldId="375"/>
            <ac:spMk id="13" creationId="{00000000-0000-0000-0000-000000000000}"/>
          </ac:spMkLst>
        </pc:spChg>
        <pc:spChg chg="add del">
          <ac:chgData name="Murray Huang" userId="433b6cafa2205ecc" providerId="LiveId" clId="{58F47A49-02B1-415F-AEFB-5F993BA1FA92}" dt="2024-05-19T07:21:21.295" v="24" actId="21"/>
          <ac:spMkLst>
            <pc:docMk/>
            <pc:sldMk cId="2439268987" sldId="375"/>
            <ac:spMk id="15" creationId="{00000000-0000-0000-0000-000000000000}"/>
          </ac:spMkLst>
        </pc:spChg>
        <pc:graphicFrameChg chg="add del">
          <ac:chgData name="Murray Huang" userId="433b6cafa2205ecc" providerId="LiveId" clId="{58F47A49-02B1-415F-AEFB-5F993BA1FA92}" dt="2024-05-19T07:21:21.295" v="24" actId="21"/>
          <ac:graphicFrameMkLst>
            <pc:docMk/>
            <pc:sldMk cId="2439268987" sldId="375"/>
            <ac:graphicFrameMk id="9" creationId="{00000000-0000-0000-0000-000000000000}"/>
          </ac:graphicFrameMkLst>
        </pc:graphicFrameChg>
        <pc:graphicFrameChg chg="add del">
          <ac:chgData name="Murray Huang" userId="433b6cafa2205ecc" providerId="LiveId" clId="{58F47A49-02B1-415F-AEFB-5F993BA1FA92}" dt="2024-05-19T07:21:21.295" v="24" actId="21"/>
          <ac:graphicFrameMkLst>
            <pc:docMk/>
            <pc:sldMk cId="2439268987" sldId="375"/>
            <ac:graphicFrameMk id="14" creationId="{00000000-0000-0000-0000-000000000000}"/>
          </ac:graphicFrameMkLst>
        </pc:graphicFrameChg>
      </pc:sldChg>
      <pc:sldChg chg="del ord">
        <pc:chgData name="Murray Huang" userId="433b6cafa2205ecc" providerId="LiveId" clId="{58F47A49-02B1-415F-AEFB-5F993BA1FA92}" dt="2024-05-21T14:15:19.994" v="511" actId="47"/>
        <pc:sldMkLst>
          <pc:docMk/>
          <pc:sldMk cId="235070198" sldId="376"/>
        </pc:sldMkLst>
      </pc:sldChg>
      <pc:sldChg chg="addSp delSp modSp del mod">
        <pc:chgData name="Murray Huang" userId="433b6cafa2205ecc" providerId="LiveId" clId="{58F47A49-02B1-415F-AEFB-5F993BA1FA92}" dt="2024-05-25T14:32:37.349" v="2753" actId="47"/>
        <pc:sldMkLst>
          <pc:docMk/>
          <pc:sldMk cId="13697887" sldId="377"/>
        </pc:sldMkLst>
        <pc:spChg chg="del">
          <ac:chgData name="Murray Huang" userId="433b6cafa2205ecc" providerId="LiveId" clId="{58F47A49-02B1-415F-AEFB-5F993BA1FA92}" dt="2024-05-21T14:07:40.810" v="438" actId="478"/>
          <ac:spMkLst>
            <pc:docMk/>
            <pc:sldMk cId="13697887" sldId="377"/>
            <ac:spMk id="2" creationId="{00000000-0000-0000-0000-000000000000}"/>
          </ac:spMkLst>
        </pc:spChg>
        <pc:spChg chg="add del mod">
          <ac:chgData name="Murray Huang" userId="433b6cafa2205ecc" providerId="LiveId" clId="{58F47A49-02B1-415F-AEFB-5F993BA1FA92}" dt="2024-05-21T14:07:42.790" v="440" actId="478"/>
          <ac:spMkLst>
            <pc:docMk/>
            <pc:sldMk cId="13697887" sldId="377"/>
            <ac:spMk id="6" creationId="{86F0CF99-C5A8-1518-2ABD-17DD4C884AB5}"/>
          </ac:spMkLst>
        </pc:spChg>
        <pc:spChg chg="add mod">
          <ac:chgData name="Murray Huang" userId="433b6cafa2205ecc" providerId="LiveId" clId="{58F47A49-02B1-415F-AEFB-5F993BA1FA92}" dt="2024-05-22T16:53:57.205" v="1035" actId="207"/>
          <ac:spMkLst>
            <pc:docMk/>
            <pc:sldMk cId="13697887" sldId="377"/>
            <ac:spMk id="7" creationId="{25AAAF24-9FF7-32AE-E98E-BEF0909D1EA3}"/>
          </ac:spMkLst>
        </pc:spChg>
        <pc:picChg chg="mod">
          <ac:chgData name="Murray Huang" userId="433b6cafa2205ecc" providerId="LiveId" clId="{58F47A49-02B1-415F-AEFB-5F993BA1FA92}" dt="2024-05-21T14:07:57.627" v="462" actId="1038"/>
          <ac:picMkLst>
            <pc:docMk/>
            <pc:sldMk cId="13697887" sldId="377"/>
            <ac:picMk id="5" creationId="{00000000-0000-0000-0000-000000000000}"/>
          </ac:picMkLst>
        </pc:picChg>
      </pc:sldChg>
      <pc:sldChg chg="addSp delSp modSp del mod">
        <pc:chgData name="Murray Huang" userId="433b6cafa2205ecc" providerId="LiveId" clId="{58F47A49-02B1-415F-AEFB-5F993BA1FA92}" dt="2024-05-21T14:18:00.544" v="524" actId="47"/>
        <pc:sldMkLst>
          <pc:docMk/>
          <pc:sldMk cId="1481949091" sldId="379"/>
        </pc:sldMkLst>
        <pc:spChg chg="mod">
          <ac:chgData name="Murray Huang" userId="433b6cafa2205ecc" providerId="LiveId" clId="{58F47A49-02B1-415F-AEFB-5F993BA1FA92}" dt="2024-05-19T07:38:43.254" v="137"/>
          <ac:spMkLst>
            <pc:docMk/>
            <pc:sldMk cId="1481949091" sldId="379"/>
            <ac:spMk id="2" creationId="{00000000-0000-0000-0000-000000000000}"/>
          </ac:spMkLst>
        </pc:spChg>
        <pc:graphicFrameChg chg="add del mod">
          <ac:chgData name="Murray Huang" userId="433b6cafa2205ecc" providerId="LiveId" clId="{58F47A49-02B1-415F-AEFB-5F993BA1FA92}" dt="2024-05-19T07:38:24.330" v="133"/>
          <ac:graphicFrameMkLst>
            <pc:docMk/>
            <pc:sldMk cId="1481949091" sldId="379"/>
            <ac:graphicFrameMk id="3" creationId="{58B80359-F5DC-1858-BE91-6BDDBDBB53C8}"/>
          </ac:graphicFrameMkLst>
        </pc:graphicFrameChg>
        <pc:graphicFrameChg chg="add del modGraphic">
          <ac:chgData name="Murray Huang" userId="433b6cafa2205ecc" providerId="LiveId" clId="{58F47A49-02B1-415F-AEFB-5F993BA1FA92}" dt="2024-05-19T07:38:23.793" v="132" actId="478"/>
          <ac:graphicFrameMkLst>
            <pc:docMk/>
            <pc:sldMk cId="1481949091" sldId="379"/>
            <ac:graphicFrameMk id="5" creationId="{00000000-0000-0000-0000-000000000000}"/>
          </ac:graphicFrameMkLst>
        </pc:graphicFrameChg>
      </pc:sldChg>
      <pc:sldChg chg="modSp mod modNotesTx">
        <pc:chgData name="Murray Huang" userId="433b6cafa2205ecc" providerId="LiveId" clId="{58F47A49-02B1-415F-AEFB-5F993BA1FA92}" dt="2024-05-27T15:01:25.476" v="12962" actId="20577"/>
        <pc:sldMkLst>
          <pc:docMk/>
          <pc:sldMk cId="2559760572" sldId="380"/>
        </pc:sldMkLst>
        <pc:spChg chg="mod">
          <ac:chgData name="Murray Huang" userId="433b6cafa2205ecc" providerId="LiveId" clId="{58F47A49-02B1-415F-AEFB-5F993BA1FA92}" dt="2024-05-22T16:24:16.466" v="776" actId="207"/>
          <ac:spMkLst>
            <pc:docMk/>
            <pc:sldMk cId="2559760572" sldId="380"/>
            <ac:spMk id="2" creationId="{00000000-0000-0000-0000-000000000000}"/>
          </ac:spMkLst>
        </pc:spChg>
        <pc:picChg chg="mod">
          <ac:chgData name="Murray Huang" userId="433b6cafa2205ecc" providerId="LiveId" clId="{58F47A49-02B1-415F-AEFB-5F993BA1FA92}" dt="2024-05-22T16:23:39.348" v="770" actId="1076"/>
          <ac:picMkLst>
            <pc:docMk/>
            <pc:sldMk cId="2559760572" sldId="380"/>
            <ac:picMk id="6" creationId="{00000000-0000-0000-0000-000000000000}"/>
          </ac:picMkLst>
        </pc:picChg>
      </pc:sldChg>
      <pc:sldChg chg="modSp del mod ord">
        <pc:chgData name="Murray Huang" userId="433b6cafa2205ecc" providerId="LiveId" clId="{58F47A49-02B1-415F-AEFB-5F993BA1FA92}" dt="2024-05-25T15:23:11.256" v="3718" actId="47"/>
        <pc:sldMkLst>
          <pc:docMk/>
          <pc:sldMk cId="3087799342" sldId="381"/>
        </pc:sldMkLst>
        <pc:spChg chg="mod">
          <ac:chgData name="Murray Huang" userId="433b6cafa2205ecc" providerId="LiveId" clId="{58F47A49-02B1-415F-AEFB-5F993BA1FA92}" dt="2024-05-22T17:10:04.388" v="1247" actId="207"/>
          <ac:spMkLst>
            <pc:docMk/>
            <pc:sldMk cId="3087799342" sldId="381"/>
            <ac:spMk id="2" creationId="{00000000-0000-0000-0000-000000000000}"/>
          </ac:spMkLst>
        </pc:spChg>
      </pc:sldChg>
      <pc:sldChg chg="addSp delSp modSp mod modNotesTx">
        <pc:chgData name="Murray Huang" userId="433b6cafa2205ecc" providerId="LiveId" clId="{58F47A49-02B1-415F-AEFB-5F993BA1FA92}" dt="2024-05-28T01:41:22.366" v="33340" actId="20577"/>
        <pc:sldMkLst>
          <pc:docMk/>
          <pc:sldMk cId="796302643" sldId="383"/>
        </pc:sldMkLst>
        <pc:spChg chg="del mod">
          <ac:chgData name="Murray Huang" userId="433b6cafa2205ecc" providerId="LiveId" clId="{58F47A49-02B1-415F-AEFB-5F993BA1FA92}" dt="2024-05-21T14:37:41.786" v="609" actId="478"/>
          <ac:spMkLst>
            <pc:docMk/>
            <pc:sldMk cId="796302643" sldId="383"/>
            <ac:spMk id="2" creationId="{00000000-0000-0000-0000-000000000000}"/>
          </ac:spMkLst>
        </pc:spChg>
        <pc:spChg chg="add mod">
          <ac:chgData name="Murray Huang" userId="433b6cafa2205ecc" providerId="LiveId" clId="{58F47A49-02B1-415F-AEFB-5F993BA1FA92}" dt="2024-05-25T14:50:55.339" v="2992" actId="1036"/>
          <ac:spMkLst>
            <pc:docMk/>
            <pc:sldMk cId="796302643" sldId="383"/>
            <ac:spMk id="2" creationId="{6B261BDA-DD72-8B1E-C7B7-666814AA16EE}"/>
          </ac:spMkLst>
        </pc:spChg>
        <pc:spChg chg="del mod">
          <ac:chgData name="Murray Huang" userId="433b6cafa2205ecc" providerId="LiveId" clId="{58F47A49-02B1-415F-AEFB-5F993BA1FA92}" dt="2024-05-25T14:50:48.061" v="2961" actId="21"/>
          <ac:spMkLst>
            <pc:docMk/>
            <pc:sldMk cId="796302643" sldId="383"/>
            <ac:spMk id="6" creationId="{00000000-0000-0000-0000-000000000000}"/>
          </ac:spMkLst>
        </pc:spChg>
        <pc:spChg chg="del mod">
          <ac:chgData name="Murray Huang" userId="433b6cafa2205ecc" providerId="LiveId" clId="{58F47A49-02B1-415F-AEFB-5F993BA1FA92}" dt="2024-05-25T14:50:48.061" v="2961" actId="21"/>
          <ac:spMkLst>
            <pc:docMk/>
            <pc:sldMk cId="796302643" sldId="383"/>
            <ac:spMk id="14" creationId="{00000000-0000-0000-0000-000000000000}"/>
          </ac:spMkLst>
        </pc:spChg>
        <pc:spChg chg="del mod">
          <ac:chgData name="Murray Huang" userId="433b6cafa2205ecc" providerId="LiveId" clId="{58F47A49-02B1-415F-AEFB-5F993BA1FA92}" dt="2024-05-25T14:50:48.061" v="2961" actId="21"/>
          <ac:spMkLst>
            <pc:docMk/>
            <pc:sldMk cId="796302643" sldId="383"/>
            <ac:spMk id="15" creationId="{00000000-0000-0000-0000-000000000000}"/>
          </ac:spMkLst>
        </pc:spChg>
        <pc:spChg chg="add del mod">
          <ac:chgData name="Murray Huang" userId="433b6cafa2205ecc" providerId="LiveId" clId="{58F47A49-02B1-415F-AEFB-5F993BA1FA92}" dt="2024-05-21T14:37:43.846" v="610" actId="478"/>
          <ac:spMkLst>
            <pc:docMk/>
            <pc:sldMk cId="796302643" sldId="383"/>
            <ac:spMk id="18" creationId="{41F4E0FB-EB87-8338-ECC8-ACF450A30A43}"/>
          </ac:spMkLst>
        </pc:spChg>
        <pc:spChg chg="add mod">
          <ac:chgData name="Murray Huang" userId="433b6cafa2205ecc" providerId="LiveId" clId="{58F47A49-02B1-415F-AEFB-5F993BA1FA92}" dt="2024-05-25T15:09:07.563" v="3458" actId="20577"/>
          <ac:spMkLst>
            <pc:docMk/>
            <pc:sldMk cId="796302643" sldId="383"/>
            <ac:spMk id="19" creationId="{6667E39F-C289-79AA-37F5-562DED3DD799}"/>
          </ac:spMkLst>
        </pc:spChg>
        <pc:spChg chg="add mod">
          <ac:chgData name="Murray Huang" userId="433b6cafa2205ecc" providerId="LiveId" clId="{58F47A49-02B1-415F-AEFB-5F993BA1FA92}" dt="2024-05-25T14:50:55.339" v="2992" actId="1036"/>
          <ac:spMkLst>
            <pc:docMk/>
            <pc:sldMk cId="796302643" sldId="383"/>
            <ac:spMk id="20" creationId="{3AE9A5A2-AF75-029A-99B4-7B19A0AB74E2}"/>
          </ac:spMkLst>
        </pc:spChg>
        <pc:spChg chg="add mod">
          <ac:chgData name="Murray Huang" userId="433b6cafa2205ecc" providerId="LiveId" clId="{58F47A49-02B1-415F-AEFB-5F993BA1FA92}" dt="2024-05-25T14:50:55.339" v="2992" actId="1036"/>
          <ac:spMkLst>
            <pc:docMk/>
            <pc:sldMk cId="796302643" sldId="383"/>
            <ac:spMk id="21" creationId="{92AAFC5B-CAF3-5BF8-DAB7-05560E54834F}"/>
          </ac:spMkLst>
        </pc:spChg>
        <pc:graphicFrameChg chg="del mod">
          <ac:chgData name="Murray Huang" userId="433b6cafa2205ecc" providerId="LiveId" clId="{58F47A49-02B1-415F-AEFB-5F993BA1FA92}" dt="2024-05-25T14:50:48.061" v="2961" actId="21"/>
          <ac:graphicFrameMkLst>
            <pc:docMk/>
            <pc:sldMk cId="796302643" sldId="383"/>
            <ac:graphicFrameMk id="12" creationId="{00000000-0000-0000-0000-000000000000}"/>
          </ac:graphicFrameMkLst>
        </pc:graphicFrameChg>
        <pc:graphicFrameChg chg="add mod">
          <ac:chgData name="Murray Huang" userId="433b6cafa2205ecc" providerId="LiveId" clId="{58F47A49-02B1-415F-AEFB-5F993BA1FA92}" dt="2024-05-25T14:50:55.339" v="2992" actId="1036"/>
          <ac:graphicFrameMkLst>
            <pc:docMk/>
            <pc:sldMk cId="796302643" sldId="383"/>
            <ac:graphicFrameMk id="18" creationId="{1B3BF476-E3EB-97C3-E5A2-BEE82B69035D}"/>
          </ac:graphicFrameMkLst>
        </pc:graphicFrameChg>
        <pc:picChg chg="add del mod">
          <ac:chgData name="Murray Huang" userId="433b6cafa2205ecc" providerId="LiveId" clId="{58F47A49-02B1-415F-AEFB-5F993BA1FA92}" dt="2024-05-25T14:50:48.061" v="2961" actId="21"/>
          <ac:picMkLst>
            <pc:docMk/>
            <pc:sldMk cId="796302643" sldId="383"/>
            <ac:picMk id="3" creationId="{83242565-A9DA-52FD-E64B-F7D9AAF70A3D}"/>
          </ac:picMkLst>
        </pc:picChg>
        <pc:picChg chg="add del mod">
          <ac:chgData name="Murray Huang" userId="433b6cafa2205ecc" providerId="LiveId" clId="{58F47A49-02B1-415F-AEFB-5F993BA1FA92}" dt="2024-05-25T14:50:48.061" v="2961" actId="21"/>
          <ac:picMkLst>
            <pc:docMk/>
            <pc:sldMk cId="796302643" sldId="383"/>
            <ac:picMk id="5" creationId="{D64518CB-A1B5-0427-EE82-209683893FAB}"/>
          </ac:picMkLst>
        </pc:picChg>
        <pc:picChg chg="add del mod">
          <ac:chgData name="Murray Huang" userId="433b6cafa2205ecc" providerId="LiveId" clId="{58F47A49-02B1-415F-AEFB-5F993BA1FA92}" dt="2024-05-25T14:50:48.061" v="2961" actId="21"/>
          <ac:picMkLst>
            <pc:docMk/>
            <pc:sldMk cId="796302643" sldId="383"/>
            <ac:picMk id="7" creationId="{59B72D6B-E42D-F7CF-503D-584D1E17E38D}"/>
          </ac:picMkLst>
        </pc:picChg>
        <pc:picChg chg="add del mod">
          <ac:chgData name="Murray Huang" userId="433b6cafa2205ecc" providerId="LiveId" clId="{58F47A49-02B1-415F-AEFB-5F993BA1FA92}" dt="2024-05-25T14:50:48.061" v="2961" actId="21"/>
          <ac:picMkLst>
            <pc:docMk/>
            <pc:sldMk cId="796302643" sldId="383"/>
            <ac:picMk id="8" creationId="{54BE29C1-B296-A053-DC96-4C94623EC467}"/>
          </ac:picMkLst>
        </pc:picChg>
        <pc:picChg chg="add del mod">
          <ac:chgData name="Murray Huang" userId="433b6cafa2205ecc" providerId="LiveId" clId="{58F47A49-02B1-415F-AEFB-5F993BA1FA92}" dt="2024-05-25T14:50:48.061" v="2961" actId="21"/>
          <ac:picMkLst>
            <pc:docMk/>
            <pc:sldMk cId="796302643" sldId="383"/>
            <ac:picMk id="9" creationId="{C17E3596-ECB6-1358-DD43-66506289DBBF}"/>
          </ac:picMkLst>
        </pc:picChg>
        <pc:picChg chg="add mod">
          <ac:chgData name="Murray Huang" userId="433b6cafa2205ecc" providerId="LiveId" clId="{58F47A49-02B1-415F-AEFB-5F993BA1FA92}" dt="2024-05-25T14:50:55.339" v="2992" actId="1036"/>
          <ac:picMkLst>
            <pc:docMk/>
            <pc:sldMk cId="796302643" sldId="383"/>
            <ac:picMk id="17" creationId="{49508613-6195-4B4F-284E-EF1A728E47C2}"/>
          </ac:picMkLst>
        </pc:picChg>
        <pc:picChg chg="add mod">
          <ac:chgData name="Murray Huang" userId="433b6cafa2205ecc" providerId="LiveId" clId="{58F47A49-02B1-415F-AEFB-5F993BA1FA92}" dt="2024-05-25T14:50:55.339" v="2992" actId="1036"/>
          <ac:picMkLst>
            <pc:docMk/>
            <pc:sldMk cId="796302643" sldId="383"/>
            <ac:picMk id="22" creationId="{5A23E6F5-9491-C308-1D3B-4F212A5067C3}"/>
          </ac:picMkLst>
        </pc:picChg>
        <pc:picChg chg="add mod">
          <ac:chgData name="Murray Huang" userId="433b6cafa2205ecc" providerId="LiveId" clId="{58F47A49-02B1-415F-AEFB-5F993BA1FA92}" dt="2024-05-25T14:50:55.339" v="2992" actId="1036"/>
          <ac:picMkLst>
            <pc:docMk/>
            <pc:sldMk cId="796302643" sldId="383"/>
            <ac:picMk id="23" creationId="{59AC0A1B-6D1C-092C-F6D1-C635EE13A080}"/>
          </ac:picMkLst>
        </pc:picChg>
        <pc:picChg chg="add mod">
          <ac:chgData name="Murray Huang" userId="433b6cafa2205ecc" providerId="LiveId" clId="{58F47A49-02B1-415F-AEFB-5F993BA1FA92}" dt="2024-05-25T14:50:55.339" v="2992" actId="1036"/>
          <ac:picMkLst>
            <pc:docMk/>
            <pc:sldMk cId="796302643" sldId="383"/>
            <ac:picMk id="24" creationId="{05049CE9-6EBE-D5BE-DF45-87AD7AA8A1ED}"/>
          </ac:picMkLst>
        </pc:picChg>
        <pc:picChg chg="add mod">
          <ac:chgData name="Murray Huang" userId="433b6cafa2205ecc" providerId="LiveId" clId="{58F47A49-02B1-415F-AEFB-5F993BA1FA92}" dt="2024-05-25T14:50:55.339" v="2992" actId="1036"/>
          <ac:picMkLst>
            <pc:docMk/>
            <pc:sldMk cId="796302643" sldId="383"/>
            <ac:picMk id="25" creationId="{76032991-F6EB-DEA4-FF70-461BE8B5F95D}"/>
          </ac:picMkLst>
        </pc:picChg>
        <pc:picChg chg="add mod">
          <ac:chgData name="Murray Huang" userId="433b6cafa2205ecc" providerId="LiveId" clId="{58F47A49-02B1-415F-AEFB-5F993BA1FA92}" dt="2024-05-25T14:50:55.339" v="2992" actId="1036"/>
          <ac:picMkLst>
            <pc:docMk/>
            <pc:sldMk cId="796302643" sldId="383"/>
            <ac:picMk id="26" creationId="{EB3BE8F1-181C-6712-55FF-5AC8E257B157}"/>
          </ac:picMkLst>
        </pc:picChg>
        <pc:picChg chg="del mod">
          <ac:chgData name="Murray Huang" userId="433b6cafa2205ecc" providerId="LiveId" clId="{58F47A49-02B1-415F-AEFB-5F993BA1FA92}" dt="2024-05-25T14:50:48.061" v="2961" actId="21"/>
          <ac:picMkLst>
            <pc:docMk/>
            <pc:sldMk cId="796302643" sldId="383"/>
            <ac:picMk id="39" creationId="{DF8F7098-AFC6-1E45-1BC5-D46DE5FBF939}"/>
          </ac:picMkLst>
        </pc:picChg>
        <pc:picChg chg="del">
          <ac:chgData name="Murray Huang" userId="433b6cafa2205ecc" providerId="LiveId" clId="{58F47A49-02B1-415F-AEFB-5F993BA1FA92}" dt="2024-05-19T07:16:11.248" v="5" actId="478"/>
          <ac:picMkLst>
            <pc:docMk/>
            <pc:sldMk cId="796302643" sldId="383"/>
            <ac:picMk id="40" creationId="{00000000-0000-0000-0000-000000000000}"/>
          </ac:picMkLst>
        </pc:picChg>
        <pc:picChg chg="del">
          <ac:chgData name="Murray Huang" userId="433b6cafa2205ecc" providerId="LiveId" clId="{58F47A49-02B1-415F-AEFB-5F993BA1FA92}" dt="2024-05-19T07:16:11.248" v="5" actId="478"/>
          <ac:picMkLst>
            <pc:docMk/>
            <pc:sldMk cId="796302643" sldId="383"/>
            <ac:picMk id="41" creationId="{00000000-0000-0000-0000-000000000000}"/>
          </ac:picMkLst>
        </pc:picChg>
        <pc:picChg chg="del">
          <ac:chgData name="Murray Huang" userId="433b6cafa2205ecc" providerId="LiveId" clId="{58F47A49-02B1-415F-AEFB-5F993BA1FA92}" dt="2024-05-19T07:16:11.248" v="5" actId="478"/>
          <ac:picMkLst>
            <pc:docMk/>
            <pc:sldMk cId="796302643" sldId="383"/>
            <ac:picMk id="42" creationId="{00000000-0000-0000-0000-000000000000}"/>
          </ac:picMkLst>
        </pc:picChg>
        <pc:picChg chg="del">
          <ac:chgData name="Murray Huang" userId="433b6cafa2205ecc" providerId="LiveId" clId="{58F47A49-02B1-415F-AEFB-5F993BA1FA92}" dt="2024-05-19T07:16:11.248" v="5" actId="478"/>
          <ac:picMkLst>
            <pc:docMk/>
            <pc:sldMk cId="796302643" sldId="383"/>
            <ac:picMk id="43" creationId="{00000000-0000-0000-0000-000000000000}"/>
          </ac:picMkLst>
        </pc:picChg>
        <pc:picChg chg="del">
          <ac:chgData name="Murray Huang" userId="433b6cafa2205ecc" providerId="LiveId" clId="{58F47A49-02B1-415F-AEFB-5F993BA1FA92}" dt="2024-05-19T07:16:11.248" v="5" actId="478"/>
          <ac:picMkLst>
            <pc:docMk/>
            <pc:sldMk cId="796302643" sldId="383"/>
            <ac:picMk id="44" creationId="{00000000-0000-0000-0000-000000000000}"/>
          </ac:picMkLst>
        </pc:picChg>
        <pc:cxnChg chg="add del mod">
          <ac:chgData name="Murray Huang" userId="433b6cafa2205ecc" providerId="LiveId" clId="{58F47A49-02B1-415F-AEFB-5F993BA1FA92}" dt="2024-05-25T14:50:48.061" v="2961" actId="21"/>
          <ac:cxnSpMkLst>
            <pc:docMk/>
            <pc:sldMk cId="796302643" sldId="383"/>
            <ac:cxnSpMk id="10" creationId="{7D89EA34-E2DC-8135-0CB0-CF141E0936F4}"/>
          </ac:cxnSpMkLst>
        </pc:cxnChg>
        <pc:cxnChg chg="add del mod">
          <ac:chgData name="Murray Huang" userId="433b6cafa2205ecc" providerId="LiveId" clId="{58F47A49-02B1-415F-AEFB-5F993BA1FA92}" dt="2024-05-25T14:50:48.061" v="2961" actId="21"/>
          <ac:cxnSpMkLst>
            <pc:docMk/>
            <pc:sldMk cId="796302643" sldId="383"/>
            <ac:cxnSpMk id="11" creationId="{DE073103-DB02-B542-FC3A-FFB160F149BE}"/>
          </ac:cxnSpMkLst>
        </pc:cxnChg>
        <pc:cxnChg chg="add del mod">
          <ac:chgData name="Murray Huang" userId="433b6cafa2205ecc" providerId="LiveId" clId="{58F47A49-02B1-415F-AEFB-5F993BA1FA92}" dt="2024-05-25T14:50:48.061" v="2961" actId="21"/>
          <ac:cxnSpMkLst>
            <pc:docMk/>
            <pc:sldMk cId="796302643" sldId="383"/>
            <ac:cxnSpMk id="13" creationId="{80BC7E0E-46C2-53FF-D02D-F15A1D07A09D}"/>
          </ac:cxnSpMkLst>
        </pc:cxnChg>
        <pc:cxnChg chg="add del mod">
          <ac:chgData name="Murray Huang" userId="433b6cafa2205ecc" providerId="LiveId" clId="{58F47A49-02B1-415F-AEFB-5F993BA1FA92}" dt="2024-05-25T14:50:48.061" v="2961" actId="21"/>
          <ac:cxnSpMkLst>
            <pc:docMk/>
            <pc:sldMk cId="796302643" sldId="383"/>
            <ac:cxnSpMk id="16" creationId="{8BD2B8C2-D3AD-179B-94D2-1150573C2D0E}"/>
          </ac:cxnSpMkLst>
        </pc:cxnChg>
        <pc:cxnChg chg="add mod">
          <ac:chgData name="Murray Huang" userId="433b6cafa2205ecc" providerId="LiveId" clId="{58F47A49-02B1-415F-AEFB-5F993BA1FA92}" dt="2024-05-25T14:50:55.339" v="2992" actId="1036"/>
          <ac:cxnSpMkLst>
            <pc:docMk/>
            <pc:sldMk cId="796302643" sldId="383"/>
            <ac:cxnSpMk id="27" creationId="{834EDB6A-54C5-FDAD-1A9A-4B3C76873B5D}"/>
          </ac:cxnSpMkLst>
        </pc:cxnChg>
        <pc:cxnChg chg="add mod">
          <ac:chgData name="Murray Huang" userId="433b6cafa2205ecc" providerId="LiveId" clId="{58F47A49-02B1-415F-AEFB-5F993BA1FA92}" dt="2024-05-25T14:50:55.339" v="2992" actId="1036"/>
          <ac:cxnSpMkLst>
            <pc:docMk/>
            <pc:sldMk cId="796302643" sldId="383"/>
            <ac:cxnSpMk id="28" creationId="{B3069D97-CAA1-84E2-39F1-A0BD0DA9E818}"/>
          </ac:cxnSpMkLst>
        </pc:cxnChg>
        <pc:cxnChg chg="add mod">
          <ac:chgData name="Murray Huang" userId="433b6cafa2205ecc" providerId="LiveId" clId="{58F47A49-02B1-415F-AEFB-5F993BA1FA92}" dt="2024-05-25T14:50:55.339" v="2992" actId="1036"/>
          <ac:cxnSpMkLst>
            <pc:docMk/>
            <pc:sldMk cId="796302643" sldId="383"/>
            <ac:cxnSpMk id="29" creationId="{4E03C9FD-EEEE-3154-E43F-57031D69F05D}"/>
          </ac:cxnSpMkLst>
        </pc:cxnChg>
        <pc:cxnChg chg="add mod">
          <ac:chgData name="Murray Huang" userId="433b6cafa2205ecc" providerId="LiveId" clId="{58F47A49-02B1-415F-AEFB-5F993BA1FA92}" dt="2024-05-25T14:50:55.339" v="2992" actId="1036"/>
          <ac:cxnSpMkLst>
            <pc:docMk/>
            <pc:sldMk cId="796302643" sldId="383"/>
            <ac:cxnSpMk id="30" creationId="{77C712C7-BCDE-FC12-B305-13E8274B3317}"/>
          </ac:cxnSpMkLst>
        </pc:cxnChg>
      </pc:sldChg>
      <pc:sldChg chg="addSp delSp modSp mod modNotesTx">
        <pc:chgData name="Murray Huang" userId="433b6cafa2205ecc" providerId="LiveId" clId="{58F47A49-02B1-415F-AEFB-5F993BA1FA92}" dt="2024-05-28T01:44:14.855" v="33379" actId="20577"/>
        <pc:sldMkLst>
          <pc:docMk/>
          <pc:sldMk cId="374860501" sldId="384"/>
        </pc:sldMkLst>
        <pc:spChg chg="del mod">
          <ac:chgData name="Murray Huang" userId="433b6cafa2205ecc" providerId="LiveId" clId="{58F47A49-02B1-415F-AEFB-5F993BA1FA92}" dt="2024-05-21T14:38:40.217" v="624" actId="478"/>
          <ac:spMkLst>
            <pc:docMk/>
            <pc:sldMk cId="374860501" sldId="384"/>
            <ac:spMk id="2" creationId="{00000000-0000-0000-0000-000000000000}"/>
          </ac:spMkLst>
        </pc:spChg>
        <pc:spChg chg="add mod">
          <ac:chgData name="Murray Huang" userId="433b6cafa2205ecc" providerId="LiveId" clId="{58F47A49-02B1-415F-AEFB-5F993BA1FA92}" dt="2024-05-25T15:21:05.191" v="3717" actId="20577"/>
          <ac:spMkLst>
            <pc:docMk/>
            <pc:sldMk cId="374860501" sldId="384"/>
            <ac:spMk id="2" creationId="{5FAA9798-12AC-C504-8695-B392E9788F0A}"/>
          </ac:spMkLst>
        </pc:spChg>
        <pc:spChg chg="add del mod">
          <ac:chgData name="Murray Huang" userId="433b6cafa2205ecc" providerId="LiveId" clId="{58F47A49-02B1-415F-AEFB-5F993BA1FA92}" dt="2024-05-21T14:38:41.422" v="625" actId="478"/>
          <ac:spMkLst>
            <pc:docMk/>
            <pc:sldMk cId="374860501" sldId="384"/>
            <ac:spMk id="5" creationId="{A480681C-699B-7A4E-D84F-FA89BA8C4670}"/>
          </ac:spMkLst>
        </pc:spChg>
        <pc:spChg chg="add del mod">
          <ac:chgData name="Murray Huang" userId="433b6cafa2205ecc" providerId="LiveId" clId="{58F47A49-02B1-415F-AEFB-5F993BA1FA92}" dt="2024-05-25T15:14:19.661" v="3584" actId="478"/>
          <ac:spMkLst>
            <pc:docMk/>
            <pc:sldMk cId="374860501" sldId="384"/>
            <ac:spMk id="5" creationId="{A7A5C999-D1DB-7C4A-90A0-602C04AE1997}"/>
          </ac:spMkLst>
        </pc:spChg>
        <pc:spChg chg="add del mod">
          <ac:chgData name="Murray Huang" userId="433b6cafa2205ecc" providerId="LiveId" clId="{58F47A49-02B1-415F-AEFB-5F993BA1FA92}" dt="2024-05-25T15:14:14.362" v="3583" actId="478"/>
          <ac:spMkLst>
            <pc:docMk/>
            <pc:sldMk cId="374860501" sldId="384"/>
            <ac:spMk id="6" creationId="{A3B0EBB5-1AF7-22B8-5E3F-9F8C0F05C5E5}"/>
          </ac:spMkLst>
        </pc:spChg>
        <pc:spChg chg="del">
          <ac:chgData name="Murray Huang" userId="433b6cafa2205ecc" providerId="LiveId" clId="{58F47A49-02B1-415F-AEFB-5F993BA1FA92}" dt="2024-05-25T15:11:04.127" v="3496" actId="478"/>
          <ac:spMkLst>
            <pc:docMk/>
            <pc:sldMk cId="374860501" sldId="384"/>
            <ac:spMk id="42" creationId="{00000000-0000-0000-0000-000000000000}"/>
          </ac:spMkLst>
        </pc:spChg>
        <pc:spChg chg="del">
          <ac:chgData name="Murray Huang" userId="433b6cafa2205ecc" providerId="LiveId" clId="{58F47A49-02B1-415F-AEFB-5F993BA1FA92}" dt="2024-05-25T15:11:10.598" v="3497" actId="478"/>
          <ac:spMkLst>
            <pc:docMk/>
            <pc:sldMk cId="374860501" sldId="384"/>
            <ac:spMk id="98" creationId="{00000000-0000-0000-0000-000000000000}"/>
          </ac:spMkLst>
        </pc:spChg>
        <pc:graphicFrameChg chg="del mod">
          <ac:chgData name="Murray Huang" userId="433b6cafa2205ecc" providerId="LiveId" clId="{58F47A49-02B1-415F-AEFB-5F993BA1FA92}" dt="2024-05-25T15:10:59.328" v="3495" actId="478"/>
          <ac:graphicFrameMkLst>
            <pc:docMk/>
            <pc:sldMk cId="374860501" sldId="384"/>
            <ac:graphicFrameMk id="95" creationId="{00000000-0000-0000-0000-000000000000}"/>
          </ac:graphicFrameMkLst>
        </pc:graphicFrameChg>
        <pc:graphicFrameChg chg="del">
          <ac:chgData name="Murray Huang" userId="433b6cafa2205ecc" providerId="LiveId" clId="{58F47A49-02B1-415F-AEFB-5F993BA1FA92}" dt="2024-05-25T15:11:10.598" v="3497" actId="478"/>
          <ac:graphicFrameMkLst>
            <pc:docMk/>
            <pc:sldMk cId="374860501" sldId="384"/>
            <ac:graphicFrameMk id="96" creationId="{00000000-0000-0000-0000-000000000000}"/>
          </ac:graphicFrameMkLst>
        </pc:graphicFrameChg>
        <pc:picChg chg="mod">
          <ac:chgData name="Murray Huang" userId="433b6cafa2205ecc" providerId="LiveId" clId="{58F47A49-02B1-415F-AEFB-5F993BA1FA92}" dt="2024-05-25T15:11:21.218" v="3501" actId="1076"/>
          <ac:picMkLst>
            <pc:docMk/>
            <pc:sldMk cId="374860501" sldId="384"/>
            <ac:picMk id="2050" creationId="{00000000-0000-0000-0000-000000000000}"/>
          </ac:picMkLst>
        </pc:picChg>
        <pc:picChg chg="mod">
          <ac:chgData name="Murray Huang" userId="433b6cafa2205ecc" providerId="LiveId" clId="{58F47A49-02B1-415F-AEFB-5F993BA1FA92}" dt="2024-05-25T15:11:44.854" v="3505" actId="1076"/>
          <ac:picMkLst>
            <pc:docMk/>
            <pc:sldMk cId="374860501" sldId="384"/>
            <ac:picMk id="2052" creationId="{00000000-0000-0000-0000-000000000000}"/>
          </ac:picMkLst>
        </pc:picChg>
      </pc:sldChg>
      <pc:sldChg chg="addSp delSp modSp mod modNotesTx">
        <pc:chgData name="Murray Huang" userId="433b6cafa2205ecc" providerId="LiveId" clId="{58F47A49-02B1-415F-AEFB-5F993BA1FA92}" dt="2024-05-27T16:15:38.403" v="23274" actId="20577"/>
        <pc:sldMkLst>
          <pc:docMk/>
          <pc:sldMk cId="1020505383" sldId="385"/>
        </pc:sldMkLst>
        <pc:spChg chg="del mod">
          <ac:chgData name="Murray Huang" userId="433b6cafa2205ecc" providerId="LiveId" clId="{58F47A49-02B1-415F-AEFB-5F993BA1FA92}" dt="2024-05-21T14:38:11.350" v="616" actId="478"/>
          <ac:spMkLst>
            <pc:docMk/>
            <pc:sldMk cId="1020505383" sldId="385"/>
            <ac:spMk id="2" creationId="{00000000-0000-0000-0000-000000000000}"/>
          </ac:spMkLst>
        </pc:spChg>
        <pc:spChg chg="add mod ord">
          <ac:chgData name="Murray Huang" userId="433b6cafa2205ecc" providerId="LiveId" clId="{58F47A49-02B1-415F-AEFB-5F993BA1FA92}" dt="2024-05-25T15:10:21.482" v="3494" actId="20577"/>
          <ac:spMkLst>
            <pc:docMk/>
            <pc:sldMk cId="1020505383" sldId="385"/>
            <ac:spMk id="2" creationId="{887B725D-D667-62BC-F6BE-6ECC9C1C4353}"/>
          </ac:spMkLst>
        </pc:spChg>
        <pc:spChg chg="del mod">
          <ac:chgData name="Murray Huang" userId="433b6cafa2205ecc" providerId="LiveId" clId="{58F47A49-02B1-415F-AEFB-5F993BA1FA92}" dt="2024-05-25T15:15:44.416" v="3593" actId="478"/>
          <ac:spMkLst>
            <pc:docMk/>
            <pc:sldMk cId="1020505383" sldId="385"/>
            <ac:spMk id="5" creationId="{00000000-0000-0000-0000-000000000000}"/>
          </ac:spMkLst>
        </pc:spChg>
        <pc:spChg chg="del mod">
          <ac:chgData name="Murray Huang" userId="433b6cafa2205ecc" providerId="LiveId" clId="{58F47A49-02B1-415F-AEFB-5F993BA1FA92}" dt="2024-05-25T15:15:29.411" v="3592" actId="478"/>
          <ac:spMkLst>
            <pc:docMk/>
            <pc:sldMk cId="1020505383" sldId="385"/>
            <ac:spMk id="8" creationId="{00000000-0000-0000-0000-000000000000}"/>
          </ac:spMkLst>
        </pc:spChg>
        <pc:spChg chg="add del mod">
          <ac:chgData name="Murray Huang" userId="433b6cafa2205ecc" providerId="LiveId" clId="{58F47A49-02B1-415F-AEFB-5F993BA1FA92}" dt="2024-05-21T14:38:13.946" v="617" actId="478"/>
          <ac:spMkLst>
            <pc:docMk/>
            <pc:sldMk cId="1020505383" sldId="385"/>
            <ac:spMk id="9" creationId="{51CD2E19-8D9F-1A25-08B6-F45AEADA9741}"/>
          </ac:spMkLst>
        </pc:spChg>
        <pc:spChg chg="add del mod">
          <ac:chgData name="Murray Huang" userId="433b6cafa2205ecc" providerId="LiveId" clId="{58F47A49-02B1-415F-AEFB-5F993BA1FA92}" dt="2024-05-25T15:12:02.337" v="3509" actId="478"/>
          <ac:spMkLst>
            <pc:docMk/>
            <pc:sldMk cId="1020505383" sldId="385"/>
            <ac:spMk id="9" creationId="{5A07EFF9-E7C9-5C7E-45F3-68A1F664E6C2}"/>
          </ac:spMkLst>
        </pc:spChg>
        <pc:spChg chg="add del mod">
          <ac:chgData name="Murray Huang" userId="433b6cafa2205ecc" providerId="LiveId" clId="{58F47A49-02B1-415F-AEFB-5F993BA1FA92}" dt="2024-05-25T15:11:58.263" v="3508" actId="478"/>
          <ac:spMkLst>
            <pc:docMk/>
            <pc:sldMk cId="1020505383" sldId="385"/>
            <ac:spMk id="10" creationId="{AA9B1218-2438-7BCB-1EAC-D9B3EDC34684}"/>
          </ac:spMkLst>
        </pc:spChg>
        <pc:spChg chg="add mod">
          <ac:chgData name="Murray Huang" userId="433b6cafa2205ecc" providerId="LiveId" clId="{58F47A49-02B1-415F-AEFB-5F993BA1FA92}" dt="2024-05-25T15:18:55.496" v="3609" actId="1076"/>
          <ac:spMkLst>
            <pc:docMk/>
            <pc:sldMk cId="1020505383" sldId="385"/>
            <ac:spMk id="11" creationId="{DFD170C7-B435-EB2E-96BD-F88E1421A5C6}"/>
          </ac:spMkLst>
        </pc:spChg>
        <pc:spChg chg="add mod">
          <ac:chgData name="Murray Huang" userId="433b6cafa2205ecc" providerId="LiveId" clId="{58F47A49-02B1-415F-AEFB-5F993BA1FA92}" dt="2024-05-25T15:19:15.344" v="3613" actId="1076"/>
          <ac:spMkLst>
            <pc:docMk/>
            <pc:sldMk cId="1020505383" sldId="385"/>
            <ac:spMk id="12" creationId="{7CCD2166-D44B-DA36-B5F7-76774BA4D110}"/>
          </ac:spMkLst>
        </pc:spChg>
        <pc:spChg chg="mod">
          <ac:chgData name="Murray Huang" userId="433b6cafa2205ecc" providerId="LiveId" clId="{58F47A49-02B1-415F-AEFB-5F993BA1FA92}" dt="2024-05-25T15:15:16.447" v="3589" actId="14100"/>
          <ac:spMkLst>
            <pc:docMk/>
            <pc:sldMk cId="1020505383" sldId="385"/>
            <ac:spMk id="14" creationId="{00000000-0000-0000-0000-000000000000}"/>
          </ac:spMkLst>
        </pc:spChg>
        <pc:spChg chg="mod">
          <ac:chgData name="Murray Huang" userId="433b6cafa2205ecc" providerId="LiveId" clId="{58F47A49-02B1-415F-AEFB-5F993BA1FA92}" dt="2024-05-25T15:15:16.447" v="3589" actId="14100"/>
          <ac:spMkLst>
            <pc:docMk/>
            <pc:sldMk cId="1020505383" sldId="385"/>
            <ac:spMk id="15" creationId="{00000000-0000-0000-0000-000000000000}"/>
          </ac:spMkLst>
        </pc:spChg>
        <pc:spChg chg="mod">
          <ac:chgData name="Murray Huang" userId="433b6cafa2205ecc" providerId="LiveId" clId="{58F47A49-02B1-415F-AEFB-5F993BA1FA92}" dt="2024-05-25T15:16:26.746" v="3599" actId="1076"/>
          <ac:spMkLst>
            <pc:docMk/>
            <pc:sldMk cId="1020505383" sldId="385"/>
            <ac:spMk id="60" creationId="{00000000-0000-0000-0000-000000000000}"/>
          </ac:spMkLst>
        </pc:spChg>
        <pc:spChg chg="mod">
          <ac:chgData name="Murray Huang" userId="433b6cafa2205ecc" providerId="LiveId" clId="{58F47A49-02B1-415F-AEFB-5F993BA1FA92}" dt="2024-05-25T15:19:25.729" v="3625" actId="1038"/>
          <ac:spMkLst>
            <pc:docMk/>
            <pc:sldMk cId="1020505383" sldId="385"/>
            <ac:spMk id="61" creationId="{00000000-0000-0000-0000-000000000000}"/>
          </ac:spMkLst>
        </pc:spChg>
        <pc:grpChg chg="mod">
          <ac:chgData name="Murray Huang" userId="433b6cafa2205ecc" providerId="LiveId" clId="{58F47A49-02B1-415F-AEFB-5F993BA1FA92}" dt="2024-05-25T15:15:16.447" v="3589" actId="14100"/>
          <ac:grpSpMkLst>
            <pc:docMk/>
            <pc:sldMk cId="1020505383" sldId="385"/>
            <ac:grpSpMk id="6" creationId="{00000000-0000-0000-0000-000000000000}"/>
          </ac:grpSpMkLst>
        </pc:grpChg>
        <pc:graphicFrameChg chg="del mod">
          <ac:chgData name="Murray Huang" userId="433b6cafa2205ecc" providerId="LiveId" clId="{58F47A49-02B1-415F-AEFB-5F993BA1FA92}" dt="2024-05-25T15:14:55.719" v="3585" actId="478"/>
          <ac:graphicFrameMkLst>
            <pc:docMk/>
            <pc:sldMk cId="1020505383" sldId="385"/>
            <ac:graphicFrameMk id="7" creationId="{00000000-0000-0000-0000-000000000000}"/>
          </ac:graphicFrameMkLst>
        </pc:graphicFrameChg>
        <pc:picChg chg="mod">
          <ac:chgData name="Murray Huang" userId="433b6cafa2205ecc" providerId="LiveId" clId="{58F47A49-02B1-415F-AEFB-5F993BA1FA92}" dt="2024-05-25T15:15:16.447" v="3589" actId="14100"/>
          <ac:picMkLst>
            <pc:docMk/>
            <pc:sldMk cId="1020505383" sldId="385"/>
            <ac:picMk id="17" creationId="{00000000-0000-0000-0000-000000000000}"/>
          </ac:picMkLst>
        </pc:picChg>
        <pc:picChg chg="mod ord">
          <ac:chgData name="Murray Huang" userId="433b6cafa2205ecc" providerId="LiveId" clId="{58F47A49-02B1-415F-AEFB-5F993BA1FA92}" dt="2024-05-25T15:42:41.840" v="3728" actId="167"/>
          <ac:picMkLst>
            <pc:docMk/>
            <pc:sldMk cId="1020505383" sldId="385"/>
            <ac:picMk id="18" creationId="{00000000-0000-0000-0000-000000000000}"/>
          </ac:picMkLst>
        </pc:picChg>
        <pc:picChg chg="mod">
          <ac:chgData name="Murray Huang" userId="433b6cafa2205ecc" providerId="LiveId" clId="{58F47A49-02B1-415F-AEFB-5F993BA1FA92}" dt="2024-05-25T15:15:16.447" v="3589" actId="14100"/>
          <ac:picMkLst>
            <pc:docMk/>
            <pc:sldMk cId="1020505383" sldId="385"/>
            <ac:picMk id="19" creationId="{00000000-0000-0000-0000-000000000000}"/>
          </ac:picMkLst>
        </pc:picChg>
        <pc:picChg chg="mod">
          <ac:chgData name="Murray Huang" userId="433b6cafa2205ecc" providerId="LiveId" clId="{58F47A49-02B1-415F-AEFB-5F993BA1FA92}" dt="2024-05-25T15:15:16.447" v="3589" actId="14100"/>
          <ac:picMkLst>
            <pc:docMk/>
            <pc:sldMk cId="1020505383" sldId="385"/>
            <ac:picMk id="20" creationId="{00000000-0000-0000-0000-000000000000}"/>
          </ac:picMkLst>
        </pc:picChg>
        <pc:picChg chg="mod">
          <ac:chgData name="Murray Huang" userId="433b6cafa2205ecc" providerId="LiveId" clId="{58F47A49-02B1-415F-AEFB-5F993BA1FA92}" dt="2024-05-25T15:15:23.929" v="3591" actId="1076"/>
          <ac:picMkLst>
            <pc:docMk/>
            <pc:sldMk cId="1020505383" sldId="385"/>
            <ac:picMk id="22" creationId="{00000000-0000-0000-0000-000000000000}"/>
          </ac:picMkLst>
        </pc:picChg>
        <pc:picChg chg="mod">
          <ac:chgData name="Murray Huang" userId="433b6cafa2205ecc" providerId="LiveId" clId="{58F47A49-02B1-415F-AEFB-5F993BA1FA92}" dt="2024-05-25T15:16:32.620" v="3600" actId="2085"/>
          <ac:picMkLst>
            <pc:docMk/>
            <pc:sldMk cId="1020505383" sldId="385"/>
            <ac:picMk id="31" creationId="{00000000-0000-0000-0000-000000000000}"/>
          </ac:picMkLst>
        </pc:picChg>
        <pc:picChg chg="mod">
          <ac:chgData name="Murray Huang" userId="433b6cafa2205ecc" providerId="LiveId" clId="{58F47A49-02B1-415F-AEFB-5F993BA1FA92}" dt="2024-05-25T15:19:25.729" v="3625" actId="1038"/>
          <ac:picMkLst>
            <pc:docMk/>
            <pc:sldMk cId="1020505383" sldId="385"/>
            <ac:picMk id="59" creationId="{00000000-0000-0000-0000-000000000000}"/>
          </ac:picMkLst>
        </pc:picChg>
        <pc:picChg chg="mod">
          <ac:chgData name="Murray Huang" userId="433b6cafa2205ecc" providerId="LiveId" clId="{58F47A49-02B1-415F-AEFB-5F993BA1FA92}" dt="2024-05-25T15:15:16.447" v="3589" actId="14100"/>
          <ac:picMkLst>
            <pc:docMk/>
            <pc:sldMk cId="1020505383" sldId="385"/>
            <ac:picMk id="2050" creationId="{00000000-0000-0000-0000-000000000000}"/>
          </ac:picMkLst>
        </pc:picChg>
        <pc:picChg chg="mod">
          <ac:chgData name="Murray Huang" userId="433b6cafa2205ecc" providerId="LiveId" clId="{58F47A49-02B1-415F-AEFB-5F993BA1FA92}" dt="2024-05-25T15:15:16.447" v="3589" actId="14100"/>
          <ac:picMkLst>
            <pc:docMk/>
            <pc:sldMk cId="1020505383" sldId="385"/>
            <ac:picMk id="2052" creationId="{00000000-0000-0000-0000-000000000000}"/>
          </ac:picMkLst>
        </pc:picChg>
        <pc:picChg chg="mod">
          <ac:chgData name="Murray Huang" userId="433b6cafa2205ecc" providerId="LiveId" clId="{58F47A49-02B1-415F-AEFB-5F993BA1FA92}" dt="2024-05-25T15:15:16.447" v="3589" actId="14100"/>
          <ac:picMkLst>
            <pc:docMk/>
            <pc:sldMk cId="1020505383" sldId="385"/>
            <ac:picMk id="2054" creationId="{00000000-0000-0000-0000-000000000000}"/>
          </ac:picMkLst>
        </pc:picChg>
      </pc:sldChg>
      <pc:sldChg chg="modSp add del mod modNotesTx">
        <pc:chgData name="Murray Huang" userId="433b6cafa2205ecc" providerId="LiveId" clId="{58F47A49-02B1-415F-AEFB-5F993BA1FA92}" dt="2024-05-28T02:09:41.908" v="33766" actId="20577"/>
        <pc:sldMkLst>
          <pc:docMk/>
          <pc:sldMk cId="2264562548" sldId="386"/>
        </pc:sldMkLst>
        <pc:spChg chg="mod">
          <ac:chgData name="Murray Huang" userId="433b6cafa2205ecc" providerId="LiveId" clId="{58F47A49-02B1-415F-AEFB-5F993BA1FA92}" dt="2024-05-22T17:07:16.248" v="1169"/>
          <ac:spMkLst>
            <pc:docMk/>
            <pc:sldMk cId="2264562548" sldId="386"/>
            <ac:spMk id="3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22:17.651" v="1298" actId="6549"/>
          <ac:spMkLst>
            <pc:docMk/>
            <pc:sldMk cId="2264562548" sldId="386"/>
            <ac:spMk id="25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09:07.294" v="1231" actId="20577"/>
          <ac:spMkLst>
            <pc:docMk/>
            <pc:sldMk cId="2264562548" sldId="386"/>
            <ac:spMk id="27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21:39.130" v="1296" actId="1076"/>
          <ac:spMkLst>
            <pc:docMk/>
            <pc:sldMk cId="2264562548" sldId="386"/>
            <ac:spMk id="43" creationId="{00000000-0000-0000-0000-000000000000}"/>
          </ac:spMkLst>
        </pc:spChg>
        <pc:graphicFrameChg chg="mod">
          <ac:chgData name="Murray Huang" userId="433b6cafa2205ecc" providerId="LiveId" clId="{58F47A49-02B1-415F-AEFB-5F993BA1FA92}" dt="2024-05-22T17:09:43.379" v="1246" actId="20577"/>
          <ac:graphicFrameMkLst>
            <pc:docMk/>
            <pc:sldMk cId="2264562548" sldId="386"/>
            <ac:graphicFrameMk id="17" creationId="{00000000-0000-0000-0000-000000000000}"/>
          </ac:graphicFrameMkLst>
        </pc:graphicFrameChg>
      </pc:sldChg>
      <pc:sldChg chg="add del modNotesTx">
        <pc:chgData name="Murray Huang" userId="433b6cafa2205ecc" providerId="LiveId" clId="{58F47A49-02B1-415F-AEFB-5F993BA1FA92}" dt="2024-05-28T01:53:33.492" v="33571" actId="20577"/>
        <pc:sldMkLst>
          <pc:docMk/>
          <pc:sldMk cId="4000458138" sldId="387"/>
        </pc:sldMkLst>
      </pc:sldChg>
      <pc:sldChg chg="modSp del mod ord">
        <pc:chgData name="Murray Huang" userId="433b6cafa2205ecc" providerId="LiveId" clId="{58F47A49-02B1-415F-AEFB-5F993BA1FA92}" dt="2024-05-21T14:15:59.670" v="514" actId="47"/>
        <pc:sldMkLst>
          <pc:docMk/>
          <pc:sldMk cId="2113327620" sldId="388"/>
        </pc:sldMkLst>
        <pc:spChg chg="mod">
          <ac:chgData name="Murray Huang" userId="433b6cafa2205ecc" providerId="LiveId" clId="{58F47A49-02B1-415F-AEFB-5F993BA1FA92}" dt="2024-05-19T07:23:32.194" v="52" actId="20577"/>
          <ac:spMkLst>
            <pc:docMk/>
            <pc:sldMk cId="2113327620" sldId="388"/>
            <ac:spMk id="28" creationId="{00000000-0000-0000-0000-000000000000}"/>
          </ac:spMkLst>
        </pc:spChg>
        <pc:spChg chg="mod">
          <ac:chgData name="Murray Huang" userId="433b6cafa2205ecc" providerId="LiveId" clId="{58F47A49-02B1-415F-AEFB-5F993BA1FA92}" dt="2024-05-19T07:23:35.762" v="55" actId="20577"/>
          <ac:spMkLst>
            <pc:docMk/>
            <pc:sldMk cId="2113327620" sldId="388"/>
            <ac:spMk id="36" creationId="{00000000-0000-0000-0000-000000000000}"/>
          </ac:spMkLst>
        </pc:spChg>
        <pc:spChg chg="mod">
          <ac:chgData name="Murray Huang" userId="433b6cafa2205ecc" providerId="LiveId" clId="{58F47A49-02B1-415F-AEFB-5F993BA1FA92}" dt="2024-05-19T07:22:22.853" v="26" actId="6549"/>
          <ac:spMkLst>
            <pc:docMk/>
            <pc:sldMk cId="2113327620" sldId="388"/>
            <ac:spMk id="38" creationId="{00000000-0000-0000-0000-000000000000}"/>
          </ac:spMkLst>
        </pc:spChg>
      </pc:sldChg>
      <pc:sldChg chg="del ord">
        <pc:chgData name="Murray Huang" userId="433b6cafa2205ecc" providerId="LiveId" clId="{58F47A49-02B1-415F-AEFB-5F993BA1FA92}" dt="2024-05-21T14:56:57.464" v="752" actId="47"/>
        <pc:sldMkLst>
          <pc:docMk/>
          <pc:sldMk cId="495840719" sldId="389"/>
        </pc:sldMkLst>
      </pc:sldChg>
      <pc:sldChg chg="modSp mod modNotesTx">
        <pc:chgData name="Murray Huang" userId="433b6cafa2205ecc" providerId="LiveId" clId="{58F47A49-02B1-415F-AEFB-5F993BA1FA92}" dt="2024-05-28T02:10:47.600" v="33777" actId="20577"/>
        <pc:sldMkLst>
          <pc:docMk/>
          <pc:sldMk cId="1146639697" sldId="393"/>
        </pc:sldMkLst>
        <pc:spChg chg="mod">
          <ac:chgData name="Murray Huang" userId="433b6cafa2205ecc" providerId="LiveId" clId="{58F47A49-02B1-415F-AEFB-5F993BA1FA92}" dt="2024-05-22T17:19:15.659" v="1290" actId="207"/>
          <ac:spMkLst>
            <pc:docMk/>
            <pc:sldMk cId="1146639697" sldId="393"/>
            <ac:spMk id="2" creationId="{00000000-0000-0000-0000-000000000000}"/>
          </ac:spMkLst>
        </pc:spChg>
      </pc:sldChg>
      <pc:sldChg chg="addSp delSp modSp mod modNotesTx">
        <pc:chgData name="Murray Huang" userId="433b6cafa2205ecc" providerId="LiveId" clId="{58F47A49-02B1-415F-AEFB-5F993BA1FA92}" dt="2024-05-27T15:01:46.522" v="12993" actId="20577"/>
        <pc:sldMkLst>
          <pc:docMk/>
          <pc:sldMk cId="3724672535" sldId="395"/>
        </pc:sldMkLst>
        <pc:spChg chg="del">
          <ac:chgData name="Murray Huang" userId="433b6cafa2205ecc" providerId="LiveId" clId="{58F47A49-02B1-415F-AEFB-5F993BA1FA92}" dt="2024-05-19T07:12:47.260" v="1" actId="478"/>
          <ac:spMkLst>
            <pc:docMk/>
            <pc:sldMk cId="3724672535" sldId="395"/>
            <ac:spMk id="2" creationId="{00000000-0000-0000-0000-000000000000}"/>
          </ac:spMkLst>
        </pc:spChg>
        <pc:spChg chg="add mod">
          <ac:chgData name="Murray Huang" userId="433b6cafa2205ecc" providerId="LiveId" clId="{58F47A49-02B1-415F-AEFB-5F993BA1FA92}" dt="2024-05-21T14:27:50.459" v="584" actId="1076"/>
          <ac:spMkLst>
            <pc:docMk/>
            <pc:sldMk cId="3724672535" sldId="395"/>
            <ac:spMk id="2" creationId="{CD7E8816-DDA0-4EEE-D6A7-E85D8953B6F3}"/>
          </ac:spMkLst>
        </pc:spChg>
        <pc:spChg chg="mod">
          <ac:chgData name="Murray Huang" userId="433b6cafa2205ecc" providerId="LiveId" clId="{58F47A49-02B1-415F-AEFB-5F993BA1FA92}" dt="2024-05-22T16:53:28.650" v="1033" actId="207"/>
          <ac:spMkLst>
            <pc:docMk/>
            <pc:sldMk cId="3724672535" sldId="395"/>
            <ac:spMk id="16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3:28.650" v="1033" actId="207"/>
          <ac:spMkLst>
            <pc:docMk/>
            <pc:sldMk cId="3724672535" sldId="395"/>
            <ac:spMk id="18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3:28.650" v="1033" actId="207"/>
          <ac:spMkLst>
            <pc:docMk/>
            <pc:sldMk cId="3724672535" sldId="395"/>
            <ac:spMk id="20" creationId="{00000000-0000-0000-0000-000000000000}"/>
          </ac:spMkLst>
        </pc:spChg>
        <pc:spChg chg="mod">
          <ac:chgData name="Murray Huang" userId="433b6cafa2205ecc" providerId="LiveId" clId="{58F47A49-02B1-415F-AEFB-5F993BA1FA92}" dt="2024-05-21T14:27:57.572" v="585" actId="1076"/>
          <ac:spMkLst>
            <pc:docMk/>
            <pc:sldMk cId="3724672535" sldId="395"/>
            <ac:spMk id="21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3:28.650" v="1033" actId="207"/>
          <ac:spMkLst>
            <pc:docMk/>
            <pc:sldMk cId="3724672535" sldId="395"/>
            <ac:spMk id="22" creationId="{00000000-0000-0000-0000-000000000000}"/>
          </ac:spMkLst>
        </pc:spChg>
        <pc:spChg chg="del">
          <ac:chgData name="Murray Huang" userId="433b6cafa2205ecc" providerId="LiveId" clId="{58F47A49-02B1-415F-AEFB-5F993BA1FA92}" dt="2024-05-20T03:17:04.249" v="153" actId="478"/>
          <ac:spMkLst>
            <pc:docMk/>
            <pc:sldMk cId="3724672535" sldId="395"/>
            <ac:spMk id="23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3:28.650" v="1033" actId="207"/>
          <ac:spMkLst>
            <pc:docMk/>
            <pc:sldMk cId="3724672535" sldId="395"/>
            <ac:spMk id="24" creationId="{00000000-0000-0000-0000-000000000000}"/>
          </ac:spMkLst>
        </pc:spChg>
      </pc:sldChg>
      <pc:sldChg chg="addSp delSp modSp del mod">
        <pc:chgData name="Murray Huang" userId="433b6cafa2205ecc" providerId="LiveId" clId="{58F47A49-02B1-415F-AEFB-5F993BA1FA92}" dt="2024-05-25T09:20:19.649" v="1460" actId="47"/>
        <pc:sldMkLst>
          <pc:docMk/>
          <pc:sldMk cId="838856578" sldId="399"/>
        </pc:sldMkLst>
        <pc:spChg chg="del">
          <ac:chgData name="Murray Huang" userId="433b6cafa2205ecc" providerId="LiveId" clId="{58F47A49-02B1-415F-AEFB-5F993BA1FA92}" dt="2024-05-19T07:14:43.838" v="3" actId="478"/>
          <ac:spMkLst>
            <pc:docMk/>
            <pc:sldMk cId="838856578" sldId="399"/>
            <ac:spMk id="2" creationId="{00000000-0000-0000-0000-000000000000}"/>
          </ac:spMkLst>
        </pc:spChg>
        <pc:spChg chg="add mod">
          <ac:chgData name="Murray Huang" userId="433b6cafa2205ecc" providerId="LiveId" clId="{58F47A49-02B1-415F-AEFB-5F993BA1FA92}" dt="2024-05-20T03:17:15.855" v="155" actId="108"/>
          <ac:spMkLst>
            <pc:docMk/>
            <pc:sldMk cId="838856578" sldId="399"/>
            <ac:spMk id="2" creationId="{71EBFB2A-FCA7-EB63-D8F4-716F89A92671}"/>
          </ac:spMkLst>
        </pc:spChg>
        <pc:spChg chg="mod">
          <ac:chgData name="Murray Huang" userId="433b6cafa2205ecc" providerId="LiveId" clId="{58F47A49-02B1-415F-AEFB-5F993BA1FA92}" dt="2024-05-22T16:53:35.012" v="1034" actId="207"/>
          <ac:spMkLst>
            <pc:docMk/>
            <pc:sldMk cId="838856578" sldId="399"/>
            <ac:spMk id="26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3:35.012" v="1034" actId="207"/>
          <ac:spMkLst>
            <pc:docMk/>
            <pc:sldMk cId="838856578" sldId="399"/>
            <ac:spMk id="28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3:35.012" v="1034" actId="207"/>
          <ac:spMkLst>
            <pc:docMk/>
            <pc:sldMk cId="838856578" sldId="399"/>
            <ac:spMk id="30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3:35.012" v="1034" actId="207"/>
          <ac:spMkLst>
            <pc:docMk/>
            <pc:sldMk cId="838856578" sldId="399"/>
            <ac:spMk id="32" creationId="{00000000-0000-0000-0000-000000000000}"/>
          </ac:spMkLst>
        </pc:spChg>
        <pc:spChg chg="del">
          <ac:chgData name="Murray Huang" userId="433b6cafa2205ecc" providerId="LiveId" clId="{58F47A49-02B1-415F-AEFB-5F993BA1FA92}" dt="2024-05-20T03:17:17.387" v="156" actId="478"/>
          <ac:spMkLst>
            <pc:docMk/>
            <pc:sldMk cId="838856578" sldId="399"/>
            <ac:spMk id="33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3:35.012" v="1034" actId="207"/>
          <ac:spMkLst>
            <pc:docMk/>
            <pc:sldMk cId="838856578" sldId="399"/>
            <ac:spMk id="34" creationId="{00000000-0000-0000-0000-000000000000}"/>
          </ac:spMkLst>
        </pc:spChg>
      </pc:sldChg>
      <pc:sldChg chg="addSp delSp modSp mod ord">
        <pc:chgData name="Murray Huang" userId="433b6cafa2205ecc" providerId="LiveId" clId="{58F47A49-02B1-415F-AEFB-5F993BA1FA92}" dt="2024-05-22T16:59:31.514" v="1075" actId="207"/>
        <pc:sldMkLst>
          <pc:docMk/>
          <pc:sldMk cId="3877548922" sldId="400"/>
        </pc:sldMkLst>
        <pc:spChg chg="del">
          <ac:chgData name="Murray Huang" userId="433b6cafa2205ecc" providerId="LiveId" clId="{58F47A49-02B1-415F-AEFB-5F993BA1FA92}" dt="2024-05-19T07:20:18.198" v="22" actId="478"/>
          <ac:spMkLst>
            <pc:docMk/>
            <pc:sldMk cId="3877548922" sldId="400"/>
            <ac:spMk id="2" creationId="{00000000-0000-0000-0000-000000000000}"/>
          </ac:spMkLst>
        </pc:spChg>
        <pc:spChg chg="add mod">
          <ac:chgData name="Murray Huang" userId="433b6cafa2205ecc" providerId="LiveId" clId="{58F47A49-02B1-415F-AEFB-5F993BA1FA92}" dt="2024-05-21T14:29:18.523" v="591" actId="1076"/>
          <ac:spMkLst>
            <pc:docMk/>
            <pc:sldMk cId="3877548922" sldId="400"/>
            <ac:spMk id="2" creationId="{B2591A4C-DD76-1DB9-F91D-CFEDCEAA991F}"/>
          </ac:spMkLst>
        </pc:spChg>
        <pc:spChg chg="mod">
          <ac:chgData name="Murray Huang" userId="433b6cafa2205ecc" providerId="LiveId" clId="{58F47A49-02B1-415F-AEFB-5F993BA1FA92}" dt="2024-05-22T16:59:31.514" v="1075" actId="207"/>
          <ac:spMkLst>
            <pc:docMk/>
            <pc:sldMk cId="3877548922" sldId="400"/>
            <ac:spMk id="26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9:31.514" v="1075" actId="207"/>
          <ac:spMkLst>
            <pc:docMk/>
            <pc:sldMk cId="3877548922" sldId="400"/>
            <ac:spMk id="28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9:31.514" v="1075" actId="207"/>
          <ac:spMkLst>
            <pc:docMk/>
            <pc:sldMk cId="3877548922" sldId="400"/>
            <ac:spMk id="30" creationId="{00000000-0000-0000-0000-000000000000}"/>
          </ac:spMkLst>
        </pc:spChg>
        <pc:spChg chg="mod">
          <ac:chgData name="Murray Huang" userId="433b6cafa2205ecc" providerId="LiveId" clId="{58F47A49-02B1-415F-AEFB-5F993BA1FA92}" dt="2024-05-21T14:29:23.316" v="592" actId="1076"/>
          <ac:spMkLst>
            <pc:docMk/>
            <pc:sldMk cId="3877548922" sldId="400"/>
            <ac:spMk id="31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9:31.514" v="1075" actId="207"/>
          <ac:spMkLst>
            <pc:docMk/>
            <pc:sldMk cId="3877548922" sldId="400"/>
            <ac:spMk id="32" creationId="{00000000-0000-0000-0000-000000000000}"/>
          </ac:spMkLst>
        </pc:spChg>
        <pc:spChg chg="del">
          <ac:chgData name="Murray Huang" userId="433b6cafa2205ecc" providerId="LiveId" clId="{58F47A49-02B1-415F-AEFB-5F993BA1FA92}" dt="2024-05-20T03:17:28.189" v="159" actId="478"/>
          <ac:spMkLst>
            <pc:docMk/>
            <pc:sldMk cId="3877548922" sldId="400"/>
            <ac:spMk id="33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9:31.514" v="1075" actId="207"/>
          <ac:spMkLst>
            <pc:docMk/>
            <pc:sldMk cId="3877548922" sldId="400"/>
            <ac:spMk id="34" creationId="{00000000-0000-0000-0000-000000000000}"/>
          </ac:spMkLst>
        </pc:spChg>
      </pc:sldChg>
      <pc:sldChg chg="addSp delSp modSp mod">
        <pc:chgData name="Murray Huang" userId="433b6cafa2205ecc" providerId="LiveId" clId="{58F47A49-02B1-415F-AEFB-5F993BA1FA92}" dt="2024-05-22T17:22:59.081" v="1299" actId="207"/>
        <pc:sldMkLst>
          <pc:docMk/>
          <pc:sldMk cId="2804753626" sldId="401"/>
        </pc:sldMkLst>
        <pc:spChg chg="del">
          <ac:chgData name="Murray Huang" userId="433b6cafa2205ecc" providerId="LiveId" clId="{58F47A49-02B1-415F-AEFB-5F993BA1FA92}" dt="2024-05-19T07:36:57.766" v="122" actId="478"/>
          <ac:spMkLst>
            <pc:docMk/>
            <pc:sldMk cId="2804753626" sldId="401"/>
            <ac:spMk id="2" creationId="{00000000-0000-0000-0000-000000000000}"/>
          </ac:spMkLst>
        </pc:spChg>
        <pc:spChg chg="add mod">
          <ac:chgData name="Murray Huang" userId="433b6cafa2205ecc" providerId="LiveId" clId="{58F47A49-02B1-415F-AEFB-5F993BA1FA92}" dt="2024-05-21T14:30:28.557" v="597" actId="1076"/>
          <ac:spMkLst>
            <pc:docMk/>
            <pc:sldMk cId="2804753626" sldId="401"/>
            <ac:spMk id="2" creationId="{55D484BB-01B0-5EF3-DF1F-4864FBA4192B}"/>
          </ac:spMkLst>
        </pc:spChg>
        <pc:spChg chg="mod">
          <ac:chgData name="Murray Huang" userId="433b6cafa2205ecc" providerId="LiveId" clId="{58F47A49-02B1-415F-AEFB-5F993BA1FA92}" dt="2024-05-22T17:22:59.081" v="1299" actId="207"/>
          <ac:spMkLst>
            <pc:docMk/>
            <pc:sldMk cId="2804753626" sldId="401"/>
            <ac:spMk id="16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22:59.081" v="1299" actId="207"/>
          <ac:spMkLst>
            <pc:docMk/>
            <pc:sldMk cId="2804753626" sldId="401"/>
            <ac:spMk id="18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22:59.081" v="1299" actId="207"/>
          <ac:spMkLst>
            <pc:docMk/>
            <pc:sldMk cId="2804753626" sldId="401"/>
            <ac:spMk id="20" creationId="{00000000-0000-0000-0000-000000000000}"/>
          </ac:spMkLst>
        </pc:spChg>
        <pc:spChg chg="mod">
          <ac:chgData name="Murray Huang" userId="433b6cafa2205ecc" providerId="LiveId" clId="{58F47A49-02B1-415F-AEFB-5F993BA1FA92}" dt="2024-05-21T14:30:34.267" v="598" actId="1076"/>
          <ac:spMkLst>
            <pc:docMk/>
            <pc:sldMk cId="2804753626" sldId="401"/>
            <ac:spMk id="21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22:59.081" v="1299" actId="207"/>
          <ac:spMkLst>
            <pc:docMk/>
            <pc:sldMk cId="2804753626" sldId="401"/>
            <ac:spMk id="22" creationId="{00000000-0000-0000-0000-000000000000}"/>
          </ac:spMkLst>
        </pc:spChg>
        <pc:spChg chg="del">
          <ac:chgData name="Murray Huang" userId="433b6cafa2205ecc" providerId="LiveId" clId="{58F47A49-02B1-415F-AEFB-5F993BA1FA92}" dt="2024-05-20T03:17:58.255" v="164" actId="478"/>
          <ac:spMkLst>
            <pc:docMk/>
            <pc:sldMk cId="2804753626" sldId="401"/>
            <ac:spMk id="23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22:59.081" v="1299" actId="207"/>
          <ac:spMkLst>
            <pc:docMk/>
            <pc:sldMk cId="2804753626" sldId="401"/>
            <ac:spMk id="24" creationId="{00000000-0000-0000-0000-000000000000}"/>
          </ac:spMkLst>
        </pc:spChg>
      </pc:sldChg>
      <pc:sldChg chg="addSp delSp modSp mod modNotesTx">
        <pc:chgData name="Murray Huang" userId="433b6cafa2205ecc" providerId="LiveId" clId="{58F47A49-02B1-415F-AEFB-5F993BA1FA92}" dt="2024-05-27T16:19:54.634" v="24062" actId="20577"/>
        <pc:sldMkLst>
          <pc:docMk/>
          <pc:sldMk cId="587453158" sldId="402"/>
        </pc:sldMkLst>
        <pc:spChg chg="add del">
          <ac:chgData name="Murray Huang" userId="433b6cafa2205ecc" providerId="LiveId" clId="{58F47A49-02B1-415F-AEFB-5F993BA1FA92}" dt="2024-05-19T07:32:46.763" v="106" actId="478"/>
          <ac:spMkLst>
            <pc:docMk/>
            <pc:sldMk cId="587453158" sldId="402"/>
            <ac:spMk id="2" creationId="{00000000-0000-0000-0000-000000000000}"/>
          </ac:spMkLst>
        </pc:spChg>
        <pc:spChg chg="add mod">
          <ac:chgData name="Murray Huang" userId="433b6cafa2205ecc" providerId="LiveId" clId="{58F47A49-02B1-415F-AEFB-5F993BA1FA92}" dt="2024-05-21T14:30:05.636" v="595" actId="1076"/>
          <ac:spMkLst>
            <pc:docMk/>
            <pc:sldMk cId="587453158" sldId="402"/>
            <ac:spMk id="2" creationId="{6C3885AA-B5CA-FE5E-1B71-3ECEB68C492C}"/>
          </ac:spMkLst>
        </pc:spChg>
        <pc:spChg chg="mod">
          <ac:chgData name="Murray Huang" userId="433b6cafa2205ecc" providerId="LiveId" clId="{58F47A49-02B1-415F-AEFB-5F993BA1FA92}" dt="2024-05-22T16:55:48.259" v="1054" actId="207"/>
          <ac:spMkLst>
            <pc:docMk/>
            <pc:sldMk cId="587453158" sldId="402"/>
            <ac:spMk id="26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5:48.259" v="1054" actId="207"/>
          <ac:spMkLst>
            <pc:docMk/>
            <pc:sldMk cId="587453158" sldId="402"/>
            <ac:spMk id="28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5:48.259" v="1054" actId="207"/>
          <ac:spMkLst>
            <pc:docMk/>
            <pc:sldMk cId="587453158" sldId="402"/>
            <ac:spMk id="30" creationId="{00000000-0000-0000-0000-000000000000}"/>
          </ac:spMkLst>
        </pc:spChg>
        <pc:spChg chg="mod">
          <ac:chgData name="Murray Huang" userId="433b6cafa2205ecc" providerId="LiveId" clId="{58F47A49-02B1-415F-AEFB-5F993BA1FA92}" dt="2024-05-21T14:30:12.868" v="596" actId="1076"/>
          <ac:spMkLst>
            <pc:docMk/>
            <pc:sldMk cId="587453158" sldId="402"/>
            <ac:spMk id="31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5:48.259" v="1054" actId="207"/>
          <ac:spMkLst>
            <pc:docMk/>
            <pc:sldMk cId="587453158" sldId="402"/>
            <ac:spMk id="32" creationId="{00000000-0000-0000-0000-000000000000}"/>
          </ac:spMkLst>
        </pc:spChg>
        <pc:spChg chg="del">
          <ac:chgData name="Murray Huang" userId="433b6cafa2205ecc" providerId="LiveId" clId="{58F47A49-02B1-415F-AEFB-5F993BA1FA92}" dt="2024-05-20T03:17:39.908" v="161" actId="478"/>
          <ac:spMkLst>
            <pc:docMk/>
            <pc:sldMk cId="587453158" sldId="402"/>
            <ac:spMk id="33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5:48.259" v="1054" actId="207"/>
          <ac:spMkLst>
            <pc:docMk/>
            <pc:sldMk cId="587453158" sldId="402"/>
            <ac:spMk id="34" creationId="{00000000-0000-0000-0000-000000000000}"/>
          </ac:spMkLst>
        </pc:spChg>
      </pc:sldChg>
      <pc:sldChg chg="addSp delSp modSp del mod">
        <pc:chgData name="Murray Huang" userId="433b6cafa2205ecc" providerId="LiveId" clId="{58F47A49-02B1-415F-AEFB-5F993BA1FA92}" dt="2024-05-21T14:22:18.590" v="543" actId="47"/>
        <pc:sldMkLst>
          <pc:docMk/>
          <pc:sldMk cId="3443748445" sldId="403"/>
        </pc:sldMkLst>
        <pc:spChg chg="add del mod">
          <ac:chgData name="Murray Huang" userId="433b6cafa2205ecc" providerId="LiveId" clId="{58F47A49-02B1-415F-AEFB-5F993BA1FA92}" dt="2024-05-19T07:33:04.273" v="108" actId="21"/>
          <ac:spMkLst>
            <pc:docMk/>
            <pc:sldMk cId="3443748445" sldId="403"/>
            <ac:spMk id="7" creationId="{00000000-0000-0000-0000-000000000000}"/>
          </ac:spMkLst>
        </pc:spChg>
        <pc:graphicFrameChg chg="add del mod">
          <ac:chgData name="Murray Huang" userId="433b6cafa2205ecc" providerId="LiveId" clId="{58F47A49-02B1-415F-AEFB-5F993BA1FA92}" dt="2024-05-19T07:33:04.273" v="108" actId="21"/>
          <ac:graphicFrameMkLst>
            <pc:docMk/>
            <pc:sldMk cId="3443748445" sldId="403"/>
            <ac:graphicFrameMk id="3" creationId="{00000000-0000-0000-0000-000000000000}"/>
          </ac:graphicFrameMkLst>
        </pc:graphicFrameChg>
        <pc:graphicFrameChg chg="add del mod">
          <ac:chgData name="Murray Huang" userId="433b6cafa2205ecc" providerId="LiveId" clId="{58F47A49-02B1-415F-AEFB-5F993BA1FA92}" dt="2024-05-19T07:33:04.273" v="108" actId="21"/>
          <ac:graphicFrameMkLst>
            <pc:docMk/>
            <pc:sldMk cId="3443748445" sldId="403"/>
            <ac:graphicFrameMk id="11" creationId="{00000000-0000-0000-0000-000000000000}"/>
          </ac:graphicFrameMkLst>
        </pc:graphicFrameChg>
        <pc:graphicFrameChg chg="add del mod">
          <ac:chgData name="Murray Huang" userId="433b6cafa2205ecc" providerId="LiveId" clId="{58F47A49-02B1-415F-AEFB-5F993BA1FA92}" dt="2024-05-19T07:33:04.273" v="108" actId="21"/>
          <ac:graphicFrameMkLst>
            <pc:docMk/>
            <pc:sldMk cId="3443748445" sldId="403"/>
            <ac:graphicFrameMk id="13" creationId="{00000000-0000-0000-0000-000000000000}"/>
          </ac:graphicFrameMkLst>
        </pc:graphicFrameChg>
      </pc:sldChg>
      <pc:sldChg chg="del">
        <pc:chgData name="Murray Huang" userId="433b6cafa2205ecc" providerId="LiveId" clId="{58F47A49-02B1-415F-AEFB-5F993BA1FA92}" dt="2024-05-21T14:43:50.082" v="717" actId="47"/>
        <pc:sldMkLst>
          <pc:docMk/>
          <pc:sldMk cId="3110702448" sldId="404"/>
        </pc:sldMkLst>
      </pc:sldChg>
      <pc:sldChg chg="addSp delSp del mod">
        <pc:chgData name="Murray Huang" userId="433b6cafa2205ecc" providerId="LiveId" clId="{58F47A49-02B1-415F-AEFB-5F993BA1FA92}" dt="2024-05-21T14:25:33.251" v="577" actId="47"/>
        <pc:sldMkLst>
          <pc:docMk/>
          <pc:sldMk cId="1240593960" sldId="405"/>
        </pc:sldMkLst>
        <pc:graphicFrameChg chg="add del">
          <ac:chgData name="Murray Huang" userId="433b6cafa2205ecc" providerId="LiveId" clId="{58F47A49-02B1-415F-AEFB-5F993BA1FA92}" dt="2024-05-19T07:36:29.715" v="121" actId="21"/>
          <ac:graphicFrameMkLst>
            <pc:docMk/>
            <pc:sldMk cId="1240593960" sldId="405"/>
            <ac:graphicFrameMk id="5" creationId="{00000000-0000-0000-0000-000000000000}"/>
          </ac:graphicFrameMkLst>
        </pc:graphicFrameChg>
        <pc:graphicFrameChg chg="add del">
          <ac:chgData name="Murray Huang" userId="433b6cafa2205ecc" providerId="LiveId" clId="{58F47A49-02B1-415F-AEFB-5F993BA1FA92}" dt="2024-05-19T07:36:29.715" v="121" actId="21"/>
          <ac:graphicFrameMkLst>
            <pc:docMk/>
            <pc:sldMk cId="1240593960" sldId="405"/>
            <ac:graphicFrameMk id="6" creationId="{00000000-0000-0000-0000-000000000000}"/>
          </ac:graphicFrameMkLst>
        </pc:graphicFrameChg>
      </pc:sldChg>
      <pc:sldChg chg="addSp delSp modSp mod modNotesTx">
        <pc:chgData name="Murray Huang" userId="433b6cafa2205ecc" providerId="LiveId" clId="{58F47A49-02B1-415F-AEFB-5F993BA1FA92}" dt="2024-05-27T17:18:15.583" v="32194" actId="20577"/>
        <pc:sldMkLst>
          <pc:docMk/>
          <pc:sldMk cId="583480243" sldId="406"/>
        </pc:sldMkLst>
        <pc:spChg chg="del">
          <ac:chgData name="Murray Huang" userId="433b6cafa2205ecc" providerId="LiveId" clId="{58F47A49-02B1-415F-AEFB-5F993BA1FA92}" dt="2024-05-21T14:41:48.047" v="667" actId="478"/>
          <ac:spMkLst>
            <pc:docMk/>
            <pc:sldMk cId="583480243" sldId="406"/>
            <ac:spMk id="2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19:07.937" v="1288" actId="207"/>
          <ac:spMkLst>
            <pc:docMk/>
            <pc:sldMk cId="583480243" sldId="406"/>
            <ac:spMk id="8" creationId="{A690DAFC-5BC1-A94B-AABA-5FAD8F7E0080}"/>
          </ac:spMkLst>
        </pc:spChg>
        <pc:spChg chg="mod">
          <ac:chgData name="Murray Huang" userId="433b6cafa2205ecc" providerId="LiveId" clId="{58F47A49-02B1-415F-AEFB-5F993BA1FA92}" dt="2024-05-22T17:19:10.736" v="1289" actId="207"/>
          <ac:spMkLst>
            <pc:docMk/>
            <pc:sldMk cId="583480243" sldId="406"/>
            <ac:spMk id="9" creationId="{A690DAFC-5BC1-A94B-AABA-5FAD8F7E0080}"/>
          </ac:spMkLst>
        </pc:spChg>
        <pc:spChg chg="add del mod">
          <ac:chgData name="Murray Huang" userId="433b6cafa2205ecc" providerId="LiveId" clId="{58F47A49-02B1-415F-AEFB-5F993BA1FA92}" dt="2024-05-21T14:41:49.586" v="668" actId="478"/>
          <ac:spMkLst>
            <pc:docMk/>
            <pc:sldMk cId="583480243" sldId="406"/>
            <ac:spMk id="20" creationId="{3178C105-E71A-167F-9869-1ECD42B55737}"/>
          </ac:spMkLst>
        </pc:spChg>
        <pc:spChg chg="add mod">
          <ac:chgData name="Murray Huang" userId="433b6cafa2205ecc" providerId="LiveId" clId="{58F47A49-02B1-415F-AEFB-5F993BA1FA92}" dt="2024-05-22T17:19:03.139" v="1287" actId="207"/>
          <ac:spMkLst>
            <pc:docMk/>
            <pc:sldMk cId="583480243" sldId="406"/>
            <ac:spMk id="21" creationId="{EC712A32-ACA5-830E-62E2-B2BA074A1024}"/>
          </ac:spMkLst>
        </pc:spChg>
      </pc:sldChg>
      <pc:sldChg chg="modSp del mod ord">
        <pc:chgData name="Murray Huang" userId="433b6cafa2205ecc" providerId="LiveId" clId="{58F47A49-02B1-415F-AEFB-5F993BA1FA92}" dt="2024-05-21T14:18:52.055" v="526" actId="47"/>
        <pc:sldMkLst>
          <pc:docMk/>
          <pc:sldMk cId="3207258002" sldId="407"/>
        </pc:sldMkLst>
        <pc:graphicFrameChg chg="modGraphic">
          <ac:chgData name="Murray Huang" userId="433b6cafa2205ecc" providerId="LiveId" clId="{58F47A49-02B1-415F-AEFB-5F993BA1FA92}" dt="2024-05-19T07:31:21.200" v="97" actId="20577"/>
          <ac:graphicFrameMkLst>
            <pc:docMk/>
            <pc:sldMk cId="3207258002" sldId="407"/>
            <ac:graphicFrameMk id="5" creationId="{00000000-0000-0000-0000-000000000000}"/>
          </ac:graphicFrameMkLst>
        </pc:graphicFrameChg>
      </pc:sldChg>
      <pc:sldChg chg="addSp delSp modSp mod modNotesTx">
        <pc:chgData name="Murray Huang" userId="433b6cafa2205ecc" providerId="LiveId" clId="{58F47A49-02B1-415F-AEFB-5F993BA1FA92}" dt="2024-05-28T02:12:05.164" v="33841" actId="20577"/>
        <pc:sldMkLst>
          <pc:docMk/>
          <pc:sldMk cId="2965321293" sldId="408"/>
        </pc:sldMkLst>
        <pc:spChg chg="del">
          <ac:chgData name="Murray Huang" userId="433b6cafa2205ecc" providerId="LiveId" clId="{58F47A49-02B1-415F-AEFB-5F993BA1FA92}" dt="2024-05-21T14:43:14.659" v="712" actId="478"/>
          <ac:spMkLst>
            <pc:docMk/>
            <pc:sldMk cId="2965321293" sldId="408"/>
            <ac:spMk id="2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19:43.102" v="1293" actId="207"/>
          <ac:spMkLst>
            <pc:docMk/>
            <pc:sldMk cId="2965321293" sldId="408"/>
            <ac:spMk id="5" creationId="{2D3C419B-C9B4-754D-91F5-1CFB0E980C54}"/>
          </ac:spMkLst>
        </pc:spChg>
        <pc:spChg chg="mod">
          <ac:chgData name="Murray Huang" userId="433b6cafa2205ecc" providerId="LiveId" clId="{58F47A49-02B1-415F-AEFB-5F993BA1FA92}" dt="2024-05-22T17:19:39.920" v="1292" actId="207"/>
          <ac:spMkLst>
            <pc:docMk/>
            <pc:sldMk cId="2965321293" sldId="408"/>
            <ac:spMk id="6" creationId="{5691DEA9-9AA9-9F43-BB97-B30AEAAECDC3}"/>
          </ac:spMkLst>
        </pc:spChg>
        <pc:spChg chg="mod">
          <ac:chgData name="Murray Huang" userId="433b6cafa2205ecc" providerId="LiveId" clId="{58F47A49-02B1-415F-AEFB-5F993BA1FA92}" dt="2024-05-22T17:19:46.735" v="1294" actId="207"/>
          <ac:spMkLst>
            <pc:docMk/>
            <pc:sldMk cId="2965321293" sldId="408"/>
            <ac:spMk id="7" creationId="{8422B520-10AF-FC43-8E40-2ABE7DABA6E5}"/>
          </ac:spMkLst>
        </pc:spChg>
        <pc:spChg chg="add del mod">
          <ac:chgData name="Murray Huang" userId="433b6cafa2205ecc" providerId="LiveId" clId="{58F47A49-02B1-415F-AEFB-5F993BA1FA92}" dt="2024-05-21T14:43:16.143" v="713" actId="478"/>
          <ac:spMkLst>
            <pc:docMk/>
            <pc:sldMk cId="2965321293" sldId="408"/>
            <ac:spMk id="8" creationId="{3695FA1F-9692-4A3C-9B47-5DAD007C9429}"/>
          </ac:spMkLst>
        </pc:spChg>
        <pc:spChg chg="add mod">
          <ac:chgData name="Murray Huang" userId="433b6cafa2205ecc" providerId="LiveId" clId="{58F47A49-02B1-415F-AEFB-5F993BA1FA92}" dt="2024-05-22T17:19:35.288" v="1291" actId="207"/>
          <ac:spMkLst>
            <pc:docMk/>
            <pc:sldMk cId="2965321293" sldId="408"/>
            <ac:spMk id="9" creationId="{59822448-5AB3-3068-734E-CC5857F21E7D}"/>
          </ac:spMkLst>
        </pc:spChg>
      </pc:sldChg>
      <pc:sldChg chg="delSp modSp mod">
        <pc:chgData name="Murray Huang" userId="433b6cafa2205ecc" providerId="LiveId" clId="{58F47A49-02B1-415F-AEFB-5F993BA1FA92}" dt="2024-05-22T16:25:08.416" v="778" actId="207"/>
        <pc:sldMkLst>
          <pc:docMk/>
          <pc:sldMk cId="1969697627" sldId="409"/>
        </pc:sldMkLst>
        <pc:spChg chg="del">
          <ac:chgData name="Murray Huang" userId="433b6cafa2205ecc" providerId="LiveId" clId="{58F47A49-02B1-415F-AEFB-5F993BA1FA92}" dt="2024-05-19T07:12:41.744" v="0" actId="478"/>
          <ac:spMkLst>
            <pc:docMk/>
            <pc:sldMk cId="1969697627" sldId="409"/>
            <ac:spMk id="2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25:08.416" v="778" actId="207"/>
          <ac:spMkLst>
            <pc:docMk/>
            <pc:sldMk cId="1969697627" sldId="409"/>
            <ac:spMk id="5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25:08.416" v="778" actId="207"/>
          <ac:spMkLst>
            <pc:docMk/>
            <pc:sldMk cId="1969697627" sldId="409"/>
            <ac:spMk id="7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25:08.416" v="778" actId="207"/>
          <ac:spMkLst>
            <pc:docMk/>
            <pc:sldMk cId="1969697627" sldId="409"/>
            <ac:spMk id="9" creationId="{00000000-0000-0000-0000-000000000000}"/>
          </ac:spMkLst>
        </pc:spChg>
        <pc:spChg chg="mod">
          <ac:chgData name="Murray Huang" userId="433b6cafa2205ecc" providerId="LiveId" clId="{58F47A49-02B1-415F-AEFB-5F993BA1FA92}" dt="2024-05-21T14:31:08.248" v="601" actId="1076"/>
          <ac:spMkLst>
            <pc:docMk/>
            <pc:sldMk cId="1969697627" sldId="409"/>
            <ac:spMk id="10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25:08.416" v="778" actId="207"/>
          <ac:spMkLst>
            <pc:docMk/>
            <pc:sldMk cId="1969697627" sldId="409"/>
            <ac:spMk id="11" creationId="{00000000-0000-0000-0000-000000000000}"/>
          </ac:spMkLst>
        </pc:spChg>
        <pc:spChg chg="mod">
          <ac:chgData name="Murray Huang" userId="433b6cafa2205ecc" providerId="LiveId" clId="{58F47A49-02B1-415F-AEFB-5F993BA1FA92}" dt="2024-05-21T14:31:20.299" v="602" actId="1076"/>
          <ac:spMkLst>
            <pc:docMk/>
            <pc:sldMk cId="1969697627" sldId="409"/>
            <ac:spMk id="12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25:08.416" v="778" actId="207"/>
          <ac:spMkLst>
            <pc:docMk/>
            <pc:sldMk cId="1969697627" sldId="409"/>
            <ac:spMk id="13" creationId="{00000000-0000-0000-0000-000000000000}"/>
          </ac:spMkLst>
        </pc:spChg>
      </pc:sldChg>
      <pc:sldChg chg="addSp delSp modSp del mod">
        <pc:chgData name="Murray Huang" userId="433b6cafa2205ecc" providerId="LiveId" clId="{58F47A49-02B1-415F-AEFB-5F993BA1FA92}" dt="2024-05-21T13:45:47.220" v="266" actId="47"/>
        <pc:sldMkLst>
          <pc:docMk/>
          <pc:sldMk cId="543332093" sldId="410"/>
        </pc:sldMkLst>
        <pc:spChg chg="add del">
          <ac:chgData name="Murray Huang" userId="433b6cafa2205ecc" providerId="LiveId" clId="{58F47A49-02B1-415F-AEFB-5F993BA1FA92}" dt="2024-05-19T07:34:15.155" v="110" actId="21"/>
          <ac:spMkLst>
            <pc:docMk/>
            <pc:sldMk cId="543332093" sldId="410"/>
            <ac:spMk id="2" creationId="{00000000-0000-0000-0000-000000000000}"/>
          </ac:spMkLst>
        </pc:spChg>
        <pc:spChg chg="add del mod">
          <ac:chgData name="Murray Huang" userId="433b6cafa2205ecc" providerId="LiveId" clId="{58F47A49-02B1-415F-AEFB-5F993BA1FA92}" dt="2024-05-19T07:34:15.155" v="110" actId="21"/>
          <ac:spMkLst>
            <pc:docMk/>
            <pc:sldMk cId="543332093" sldId="410"/>
            <ac:spMk id="6" creationId="{C8991C3C-E54E-67EB-F538-47F76FCE3214}"/>
          </ac:spMkLst>
        </pc:spChg>
        <pc:spChg chg="add del">
          <ac:chgData name="Murray Huang" userId="433b6cafa2205ecc" providerId="LiveId" clId="{58F47A49-02B1-415F-AEFB-5F993BA1FA92}" dt="2024-05-19T07:34:21.073" v="112" actId="21"/>
          <ac:spMkLst>
            <pc:docMk/>
            <pc:sldMk cId="543332093" sldId="410"/>
            <ac:spMk id="7" creationId="{00000000-0000-0000-0000-000000000000}"/>
          </ac:spMkLst>
        </pc:spChg>
        <pc:spChg chg="add del">
          <ac:chgData name="Murray Huang" userId="433b6cafa2205ecc" providerId="LiveId" clId="{58F47A49-02B1-415F-AEFB-5F993BA1FA92}" dt="2024-05-19T07:34:21.073" v="112" actId="21"/>
          <ac:spMkLst>
            <pc:docMk/>
            <pc:sldMk cId="543332093" sldId="410"/>
            <ac:spMk id="8" creationId="{00000000-0000-0000-0000-000000000000}"/>
          </ac:spMkLst>
        </pc:spChg>
        <pc:spChg chg="add del">
          <ac:chgData name="Murray Huang" userId="433b6cafa2205ecc" providerId="LiveId" clId="{58F47A49-02B1-415F-AEFB-5F993BA1FA92}" dt="2024-05-19T07:34:21.073" v="112" actId="21"/>
          <ac:spMkLst>
            <pc:docMk/>
            <pc:sldMk cId="543332093" sldId="410"/>
            <ac:spMk id="9" creationId="{00000000-0000-0000-0000-000000000000}"/>
          </ac:spMkLst>
        </pc:spChg>
        <pc:spChg chg="add del">
          <ac:chgData name="Murray Huang" userId="433b6cafa2205ecc" providerId="LiveId" clId="{58F47A49-02B1-415F-AEFB-5F993BA1FA92}" dt="2024-05-19T07:34:21.073" v="112" actId="21"/>
          <ac:spMkLst>
            <pc:docMk/>
            <pc:sldMk cId="543332093" sldId="410"/>
            <ac:spMk id="10" creationId="{00000000-0000-0000-0000-000000000000}"/>
          </ac:spMkLst>
        </pc:spChg>
        <pc:spChg chg="add del">
          <ac:chgData name="Murray Huang" userId="433b6cafa2205ecc" providerId="LiveId" clId="{58F47A49-02B1-415F-AEFB-5F993BA1FA92}" dt="2024-05-19T07:34:21.073" v="112" actId="21"/>
          <ac:spMkLst>
            <pc:docMk/>
            <pc:sldMk cId="543332093" sldId="410"/>
            <ac:spMk id="11" creationId="{00000000-0000-0000-0000-000000000000}"/>
          </ac:spMkLst>
        </pc:spChg>
        <pc:spChg chg="add del">
          <ac:chgData name="Murray Huang" userId="433b6cafa2205ecc" providerId="LiveId" clId="{58F47A49-02B1-415F-AEFB-5F993BA1FA92}" dt="2024-05-19T07:34:21.073" v="112" actId="21"/>
          <ac:spMkLst>
            <pc:docMk/>
            <pc:sldMk cId="543332093" sldId="410"/>
            <ac:spMk id="12" creationId="{00000000-0000-0000-0000-000000000000}"/>
          </ac:spMkLst>
        </pc:spChg>
        <pc:spChg chg="add del">
          <ac:chgData name="Murray Huang" userId="433b6cafa2205ecc" providerId="LiveId" clId="{58F47A49-02B1-415F-AEFB-5F993BA1FA92}" dt="2024-05-19T07:34:21.073" v="112" actId="21"/>
          <ac:spMkLst>
            <pc:docMk/>
            <pc:sldMk cId="543332093" sldId="410"/>
            <ac:spMk id="13" creationId="{00000000-0000-0000-0000-000000000000}"/>
          </ac:spMkLst>
        </pc:spChg>
        <pc:graphicFrameChg chg="add del">
          <ac:chgData name="Murray Huang" userId="433b6cafa2205ecc" providerId="LiveId" clId="{58F47A49-02B1-415F-AEFB-5F993BA1FA92}" dt="2024-05-19T07:34:21.073" v="112" actId="21"/>
          <ac:graphicFrameMkLst>
            <pc:docMk/>
            <pc:sldMk cId="543332093" sldId="410"/>
            <ac:graphicFrameMk id="5" creationId="{00000000-0000-0000-0000-000000000000}"/>
          </ac:graphicFrameMkLst>
        </pc:graphicFrameChg>
        <pc:graphicFrameChg chg="add del">
          <ac:chgData name="Murray Huang" userId="433b6cafa2205ecc" providerId="LiveId" clId="{58F47A49-02B1-415F-AEFB-5F993BA1FA92}" dt="2024-05-19T07:34:21.073" v="112" actId="21"/>
          <ac:graphicFrameMkLst>
            <pc:docMk/>
            <pc:sldMk cId="543332093" sldId="410"/>
            <ac:graphicFrameMk id="15" creationId="{00000000-0000-0000-0000-000000000000}"/>
          </ac:graphicFrameMkLst>
        </pc:graphicFrameChg>
      </pc:sldChg>
      <pc:sldChg chg="del mod">
        <pc:chgData name="Murray Huang" userId="433b6cafa2205ecc" providerId="LiveId" clId="{58F47A49-02B1-415F-AEFB-5F993BA1FA92}" dt="2024-05-21T14:24:47.545" v="545" actId="47"/>
        <pc:sldMkLst>
          <pc:docMk/>
          <pc:sldMk cId="2213114801" sldId="411"/>
        </pc:sldMkLst>
      </pc:sldChg>
      <pc:sldChg chg="addSp delSp modSp mod ord">
        <pc:chgData name="Murray Huang" userId="433b6cafa2205ecc" providerId="LiveId" clId="{58F47A49-02B1-415F-AEFB-5F993BA1FA92}" dt="2024-05-27T16:53:28.441" v="28926"/>
        <pc:sldMkLst>
          <pc:docMk/>
          <pc:sldMk cId="2612887425" sldId="412"/>
        </pc:sldMkLst>
        <pc:spChg chg="del">
          <ac:chgData name="Murray Huang" userId="433b6cafa2205ecc" providerId="LiveId" clId="{58F47A49-02B1-415F-AEFB-5F993BA1FA92}" dt="2024-05-21T14:11:45.448" v="481" actId="478"/>
          <ac:spMkLst>
            <pc:docMk/>
            <pc:sldMk cId="2612887425" sldId="412"/>
            <ac:spMk id="2" creationId="{00000000-0000-0000-0000-000000000000}"/>
          </ac:spMkLst>
        </pc:spChg>
        <pc:spChg chg="add del mod">
          <ac:chgData name="Murray Huang" userId="433b6cafa2205ecc" providerId="LiveId" clId="{58F47A49-02B1-415F-AEFB-5F993BA1FA92}" dt="2024-05-21T14:11:35.949" v="478"/>
          <ac:spMkLst>
            <pc:docMk/>
            <pc:sldMk cId="2612887425" sldId="412"/>
            <ac:spMk id="3" creationId="{5E47B21E-E5B5-0E5F-33CA-63212CAC86A6}"/>
          </ac:spMkLst>
        </pc:spChg>
        <pc:spChg chg="add del mod">
          <ac:chgData name="Murray Huang" userId="433b6cafa2205ecc" providerId="LiveId" clId="{58F47A49-02B1-415F-AEFB-5F993BA1FA92}" dt="2024-05-21T14:11:42.819" v="480"/>
          <ac:spMkLst>
            <pc:docMk/>
            <pc:sldMk cId="2612887425" sldId="412"/>
            <ac:spMk id="23" creationId="{39EC27B1-129D-8000-C60C-D74E6BE0AA39}"/>
          </ac:spMkLst>
        </pc:spChg>
        <pc:spChg chg="add del mod">
          <ac:chgData name="Murray Huang" userId="433b6cafa2205ecc" providerId="LiveId" clId="{58F47A49-02B1-415F-AEFB-5F993BA1FA92}" dt="2024-05-21T14:11:47.826" v="482" actId="478"/>
          <ac:spMkLst>
            <pc:docMk/>
            <pc:sldMk cId="2612887425" sldId="412"/>
            <ac:spMk id="25" creationId="{F5F07160-F36A-B9AC-BF39-4EB8117683EE}"/>
          </ac:spMkLst>
        </pc:spChg>
        <pc:spChg chg="add mod">
          <ac:chgData name="Murray Huang" userId="433b6cafa2205ecc" providerId="LiveId" clId="{58F47A49-02B1-415F-AEFB-5F993BA1FA92}" dt="2024-05-22T17:17:22.942" v="1283" actId="207"/>
          <ac:spMkLst>
            <pc:docMk/>
            <pc:sldMk cId="2612887425" sldId="412"/>
            <ac:spMk id="26" creationId="{5391B5F9-789F-E8B6-3553-2D9F042539A2}"/>
          </ac:spMkLst>
        </pc:spChg>
      </pc:sldChg>
      <pc:sldChg chg="addSp delSp modSp del mod ord">
        <pc:chgData name="Murray Huang" userId="433b6cafa2205ecc" providerId="LiveId" clId="{58F47A49-02B1-415F-AEFB-5F993BA1FA92}" dt="2024-05-22T17:00:23.568" v="1083" actId="47"/>
        <pc:sldMkLst>
          <pc:docMk/>
          <pc:sldMk cId="2569902994" sldId="413"/>
        </pc:sldMkLst>
        <pc:spChg chg="del">
          <ac:chgData name="Murray Huang" userId="433b6cafa2205ecc" providerId="LiveId" clId="{58F47A49-02B1-415F-AEFB-5F993BA1FA92}" dt="2024-05-21T14:13:29.105" v="492" actId="478"/>
          <ac:spMkLst>
            <pc:docMk/>
            <pc:sldMk cId="2569902994" sldId="413"/>
            <ac:spMk id="2" creationId="{00000000-0000-0000-0000-000000000000}"/>
          </ac:spMkLst>
        </pc:spChg>
        <pc:spChg chg="add del mod">
          <ac:chgData name="Murray Huang" userId="433b6cafa2205ecc" providerId="LiveId" clId="{58F47A49-02B1-415F-AEFB-5F993BA1FA92}" dt="2024-05-21T14:13:31.165" v="493" actId="478"/>
          <ac:spMkLst>
            <pc:docMk/>
            <pc:sldMk cId="2569902994" sldId="413"/>
            <ac:spMk id="5" creationId="{F8B5C003-59CF-5368-4C0D-59E2DF083FEF}"/>
          </ac:spMkLst>
        </pc:spChg>
        <pc:spChg chg="add mod">
          <ac:chgData name="Murray Huang" userId="433b6cafa2205ecc" providerId="LiveId" clId="{58F47A49-02B1-415F-AEFB-5F993BA1FA92}" dt="2024-05-21T14:13:41.658" v="499" actId="1076"/>
          <ac:spMkLst>
            <pc:docMk/>
            <pc:sldMk cId="2569902994" sldId="413"/>
            <ac:spMk id="8" creationId="{3ECF24D7-3DFE-187C-35CC-22A79265D25D}"/>
          </ac:spMkLst>
        </pc:spChg>
      </pc:sldChg>
      <pc:sldChg chg="modSp mod modNotesTx">
        <pc:chgData name="Murray Huang" userId="433b6cafa2205ecc" providerId="LiveId" clId="{58F47A49-02B1-415F-AEFB-5F993BA1FA92}" dt="2024-05-27T16:19:40.972" v="24035" actId="20577"/>
        <pc:sldMkLst>
          <pc:docMk/>
          <pc:sldMk cId="1576540842" sldId="414"/>
        </pc:sldMkLst>
        <pc:spChg chg="mod">
          <ac:chgData name="Murray Huang" userId="433b6cafa2205ecc" providerId="LiveId" clId="{58F47A49-02B1-415F-AEFB-5F993BA1FA92}" dt="2024-05-22T16:55:37.594" v="1053" actId="207"/>
          <ac:spMkLst>
            <pc:docMk/>
            <pc:sldMk cId="1576540842" sldId="414"/>
            <ac:spMk id="4" creationId="{00000000-0000-0000-0000-000000000000}"/>
          </ac:spMkLst>
        </pc:spChg>
      </pc:sldChg>
      <pc:sldChg chg="addSp modSp mod">
        <pc:chgData name="Murray Huang" userId="433b6cafa2205ecc" providerId="LiveId" clId="{58F47A49-02B1-415F-AEFB-5F993BA1FA92}" dt="2024-05-23T00:18:15.017" v="1301" actId="1076"/>
        <pc:sldMkLst>
          <pc:docMk/>
          <pc:sldMk cId="3848673096" sldId="415"/>
        </pc:sldMkLst>
        <pc:spChg chg="add mod">
          <ac:chgData name="Murray Huang" userId="433b6cafa2205ecc" providerId="LiveId" clId="{58F47A49-02B1-415F-AEFB-5F993BA1FA92}" dt="2024-05-20T10:56:25.857" v="174" actId="1076"/>
          <ac:spMkLst>
            <pc:docMk/>
            <pc:sldMk cId="3848673096" sldId="415"/>
            <ac:spMk id="2" creationId="{77EAF93C-385F-E819-AFD5-3B0A9FAA0261}"/>
          </ac:spMkLst>
        </pc:spChg>
        <pc:picChg chg="mod ord">
          <ac:chgData name="Murray Huang" userId="433b6cafa2205ecc" providerId="LiveId" clId="{58F47A49-02B1-415F-AEFB-5F993BA1FA92}" dt="2024-05-23T00:18:15.017" v="1301" actId="1076"/>
          <ac:picMkLst>
            <pc:docMk/>
            <pc:sldMk cId="3848673096" sldId="415"/>
            <ac:picMk id="4" creationId="{00000000-0000-0000-0000-000000000000}"/>
          </ac:picMkLst>
        </pc:picChg>
      </pc:sldChg>
      <pc:sldChg chg="modSp add del mod">
        <pc:chgData name="Murray Huang" userId="433b6cafa2205ecc" providerId="LiveId" clId="{58F47A49-02B1-415F-AEFB-5F993BA1FA92}" dt="2024-05-22T16:21:57.526" v="756" actId="1076"/>
        <pc:sldMkLst>
          <pc:docMk/>
          <pc:sldMk cId="2972793290" sldId="416"/>
        </pc:sldMkLst>
        <pc:spChg chg="mod">
          <ac:chgData name="Murray Huang" userId="433b6cafa2205ecc" providerId="LiveId" clId="{58F47A49-02B1-415F-AEFB-5F993BA1FA92}" dt="2024-05-22T16:21:57.526" v="756" actId="1076"/>
          <ac:spMkLst>
            <pc:docMk/>
            <pc:sldMk cId="2972793290" sldId="416"/>
            <ac:spMk id="2" creationId="{00000000-0000-0000-0000-000000000000}"/>
          </ac:spMkLst>
        </pc:spChg>
      </pc:sldChg>
      <pc:sldChg chg="del">
        <pc:chgData name="Murray Huang" userId="433b6cafa2205ecc" providerId="LiveId" clId="{58F47A49-02B1-415F-AEFB-5F993BA1FA92}" dt="2024-05-20T10:57:00.781" v="176" actId="47"/>
        <pc:sldMkLst>
          <pc:docMk/>
          <pc:sldMk cId="655455624" sldId="417"/>
        </pc:sldMkLst>
      </pc:sldChg>
      <pc:sldChg chg="addSp delSp modSp add del mod">
        <pc:chgData name="Murray Huang" userId="433b6cafa2205ecc" providerId="LiveId" clId="{58F47A49-02B1-415F-AEFB-5F993BA1FA92}" dt="2024-05-22T16:22:12.937" v="759"/>
        <pc:sldMkLst>
          <pc:docMk/>
          <pc:sldMk cId="4230466456" sldId="418"/>
        </pc:sldMkLst>
        <pc:spChg chg="del">
          <ac:chgData name="Murray Huang" userId="433b6cafa2205ecc" providerId="LiveId" clId="{58F47A49-02B1-415F-AEFB-5F993BA1FA92}" dt="2024-05-22T16:22:06.972" v="757" actId="478"/>
          <ac:spMkLst>
            <pc:docMk/>
            <pc:sldMk cId="4230466456" sldId="418"/>
            <ac:spMk id="2" creationId="{00000000-0000-0000-0000-000000000000}"/>
          </ac:spMkLst>
        </pc:spChg>
        <pc:spChg chg="add del mod">
          <ac:chgData name="Murray Huang" userId="433b6cafa2205ecc" providerId="LiveId" clId="{58F47A49-02B1-415F-AEFB-5F993BA1FA92}" dt="2024-05-22T16:22:12.056" v="758" actId="478"/>
          <ac:spMkLst>
            <pc:docMk/>
            <pc:sldMk cId="4230466456" sldId="418"/>
            <ac:spMk id="7" creationId="{67AC66EE-06C3-B2D8-4418-88F34FDDA221}"/>
          </ac:spMkLst>
        </pc:spChg>
        <pc:spChg chg="add mod">
          <ac:chgData name="Murray Huang" userId="433b6cafa2205ecc" providerId="LiveId" clId="{58F47A49-02B1-415F-AEFB-5F993BA1FA92}" dt="2024-05-22T16:22:12.937" v="759"/>
          <ac:spMkLst>
            <pc:docMk/>
            <pc:sldMk cId="4230466456" sldId="418"/>
            <ac:spMk id="8" creationId="{BC466A4B-81C2-9716-1F2C-445EBAF25E82}"/>
          </ac:spMkLst>
        </pc:spChg>
      </pc:sldChg>
      <pc:sldChg chg="del">
        <pc:chgData name="Murray Huang" userId="433b6cafa2205ecc" providerId="LiveId" clId="{58F47A49-02B1-415F-AEFB-5F993BA1FA92}" dt="2024-05-20T10:57:06.963" v="178" actId="47"/>
        <pc:sldMkLst>
          <pc:docMk/>
          <pc:sldMk cId="596078095" sldId="419"/>
        </pc:sldMkLst>
      </pc:sldChg>
      <pc:sldChg chg="addSp delSp modSp add mod ord modAnim modNotesTx">
        <pc:chgData name="Murray Huang" userId="433b6cafa2205ecc" providerId="LiveId" clId="{58F47A49-02B1-415F-AEFB-5F993BA1FA92}" dt="2024-05-28T02:03:31.680" v="33661"/>
        <pc:sldMkLst>
          <pc:docMk/>
          <pc:sldMk cId="937277306" sldId="419"/>
        </pc:sldMkLst>
        <pc:spChg chg="add del mod">
          <ac:chgData name="Murray Huang" userId="433b6cafa2205ecc" providerId="LiveId" clId="{58F47A49-02B1-415F-AEFB-5F993BA1FA92}" dt="2024-05-28T02:00:12.145" v="33614" actId="21"/>
          <ac:spMkLst>
            <pc:docMk/>
            <pc:sldMk cId="937277306" sldId="419"/>
            <ac:spMk id="5" creationId="{159F43BE-A062-B96C-8D08-E5F7D335BA0B}"/>
          </ac:spMkLst>
        </pc:spChg>
        <pc:spChg chg="add del mod">
          <ac:chgData name="Murray Huang" userId="433b6cafa2205ecc" providerId="LiveId" clId="{58F47A49-02B1-415F-AEFB-5F993BA1FA92}" dt="2024-05-28T02:00:12.145" v="33614" actId="21"/>
          <ac:spMkLst>
            <pc:docMk/>
            <pc:sldMk cId="937277306" sldId="419"/>
            <ac:spMk id="6" creationId="{7081CADD-F362-9B3A-89FF-9CBBAD6966EF}"/>
          </ac:spMkLst>
        </pc:spChg>
        <pc:spChg chg="add del mod">
          <ac:chgData name="Murray Huang" userId="433b6cafa2205ecc" providerId="LiveId" clId="{58F47A49-02B1-415F-AEFB-5F993BA1FA92}" dt="2024-05-28T02:00:12.145" v="33614" actId="21"/>
          <ac:spMkLst>
            <pc:docMk/>
            <pc:sldMk cId="937277306" sldId="419"/>
            <ac:spMk id="7" creationId="{20420E52-2F28-AE63-70C7-46DC95049AB6}"/>
          </ac:spMkLst>
        </pc:spChg>
        <pc:spChg chg="add del mod">
          <ac:chgData name="Murray Huang" userId="433b6cafa2205ecc" providerId="LiveId" clId="{58F47A49-02B1-415F-AEFB-5F993BA1FA92}" dt="2024-05-28T02:00:12.145" v="33614" actId="21"/>
          <ac:spMkLst>
            <pc:docMk/>
            <pc:sldMk cId="937277306" sldId="419"/>
            <ac:spMk id="8" creationId="{113EFB5E-6E34-84DF-0CC6-36FBE2969FDE}"/>
          </ac:spMkLst>
        </pc:spChg>
        <pc:spChg chg="mod">
          <ac:chgData name="Murray Huang" userId="433b6cafa2205ecc" providerId="LiveId" clId="{58F47A49-02B1-415F-AEFB-5F993BA1FA92}" dt="2024-05-22T17:17:59.284" v="1285" actId="207"/>
          <ac:spMkLst>
            <pc:docMk/>
            <pc:sldMk cId="937277306" sldId="419"/>
            <ac:spMk id="11" creationId="{CB62F0B9-6472-8903-25B7-0CB18D326A79}"/>
          </ac:spMkLst>
        </pc:spChg>
        <pc:spChg chg="mod">
          <ac:chgData name="Murray Huang" userId="433b6cafa2205ecc" providerId="LiveId" clId="{58F47A49-02B1-415F-AEFB-5F993BA1FA92}" dt="2024-05-28T02:02:10.894" v="33637" actId="164"/>
          <ac:spMkLst>
            <pc:docMk/>
            <pc:sldMk cId="937277306" sldId="419"/>
            <ac:spMk id="20" creationId="{75D96D70-550A-1E60-308A-62A7553F5B82}"/>
          </ac:spMkLst>
        </pc:spChg>
        <pc:spChg chg="mod">
          <ac:chgData name="Murray Huang" userId="433b6cafa2205ecc" providerId="LiveId" clId="{58F47A49-02B1-415F-AEFB-5F993BA1FA92}" dt="2024-05-28T02:02:10.894" v="33637" actId="164"/>
          <ac:spMkLst>
            <pc:docMk/>
            <pc:sldMk cId="937277306" sldId="419"/>
            <ac:spMk id="21" creationId="{BC52490C-EE0E-2B43-0D3D-241F4E98F944}"/>
          </ac:spMkLst>
        </pc:spChg>
        <pc:spChg chg="mod">
          <ac:chgData name="Murray Huang" userId="433b6cafa2205ecc" providerId="LiveId" clId="{58F47A49-02B1-415F-AEFB-5F993BA1FA92}" dt="2024-05-28T02:02:10.894" v="33637" actId="164"/>
          <ac:spMkLst>
            <pc:docMk/>
            <pc:sldMk cId="937277306" sldId="419"/>
            <ac:spMk id="22" creationId="{48343D2C-6594-FF42-9A21-A5AD757EBE02}"/>
          </ac:spMkLst>
        </pc:spChg>
        <pc:spChg chg="mod">
          <ac:chgData name="Murray Huang" userId="433b6cafa2205ecc" providerId="LiveId" clId="{58F47A49-02B1-415F-AEFB-5F993BA1FA92}" dt="2024-05-28T02:02:10.894" v="33637" actId="164"/>
          <ac:spMkLst>
            <pc:docMk/>
            <pc:sldMk cId="937277306" sldId="419"/>
            <ac:spMk id="23" creationId="{F64D91E4-0BF6-D964-529B-B43745060957}"/>
          </ac:spMkLst>
        </pc:spChg>
        <pc:spChg chg="add del mod">
          <ac:chgData name="Murray Huang" userId="433b6cafa2205ecc" providerId="LiveId" clId="{58F47A49-02B1-415F-AEFB-5F993BA1FA92}" dt="2024-05-28T02:00:02.388" v="33612" actId="21"/>
          <ac:spMkLst>
            <pc:docMk/>
            <pc:sldMk cId="937277306" sldId="419"/>
            <ac:spMk id="24" creationId="{ADD1D5D4-83A5-3BB4-340F-E9707B67B6FA}"/>
          </ac:spMkLst>
        </pc:spChg>
        <pc:spChg chg="add del">
          <ac:chgData name="Murray Huang" userId="433b6cafa2205ecc" providerId="LiveId" clId="{58F47A49-02B1-415F-AEFB-5F993BA1FA92}" dt="2024-05-28T02:00:02.388" v="33612" actId="21"/>
          <ac:spMkLst>
            <pc:docMk/>
            <pc:sldMk cId="937277306" sldId="419"/>
            <ac:spMk id="25" creationId="{F9F92590-B5C4-2998-615E-00ED8CF88FA0}"/>
          </ac:spMkLst>
        </pc:spChg>
        <pc:spChg chg="add del">
          <ac:chgData name="Murray Huang" userId="433b6cafa2205ecc" providerId="LiveId" clId="{58F47A49-02B1-415F-AEFB-5F993BA1FA92}" dt="2024-05-28T02:00:02.388" v="33612" actId="21"/>
          <ac:spMkLst>
            <pc:docMk/>
            <pc:sldMk cId="937277306" sldId="419"/>
            <ac:spMk id="26" creationId="{75F69934-59E9-58D5-3604-BB0C4A030C9E}"/>
          </ac:spMkLst>
        </pc:spChg>
        <pc:spChg chg="add del">
          <ac:chgData name="Murray Huang" userId="433b6cafa2205ecc" providerId="LiveId" clId="{58F47A49-02B1-415F-AEFB-5F993BA1FA92}" dt="2024-05-28T02:00:02.388" v="33612" actId="21"/>
          <ac:spMkLst>
            <pc:docMk/>
            <pc:sldMk cId="937277306" sldId="419"/>
            <ac:spMk id="27" creationId="{DC378120-F999-373C-741F-F07CC16B49CE}"/>
          </ac:spMkLst>
        </pc:spChg>
        <pc:spChg chg="add del">
          <ac:chgData name="Murray Huang" userId="433b6cafa2205ecc" providerId="LiveId" clId="{58F47A49-02B1-415F-AEFB-5F993BA1FA92}" dt="2024-05-28T02:00:02.388" v="33612" actId="21"/>
          <ac:spMkLst>
            <pc:docMk/>
            <pc:sldMk cId="937277306" sldId="419"/>
            <ac:spMk id="28" creationId="{BC63036E-E293-700A-39B5-B63FF3C90E4C}"/>
          </ac:spMkLst>
        </pc:spChg>
        <pc:spChg chg="add del mod">
          <ac:chgData name="Murray Huang" userId="433b6cafa2205ecc" providerId="LiveId" clId="{58F47A49-02B1-415F-AEFB-5F993BA1FA92}" dt="2024-05-28T02:00:12.145" v="33614" actId="21"/>
          <ac:spMkLst>
            <pc:docMk/>
            <pc:sldMk cId="937277306" sldId="419"/>
            <ac:spMk id="33" creationId="{3FCFD3DC-B5A3-2EF6-0BC2-19320968507E}"/>
          </ac:spMkLst>
        </pc:spChg>
        <pc:spChg chg="mod">
          <ac:chgData name="Murray Huang" userId="433b6cafa2205ecc" providerId="LiveId" clId="{58F47A49-02B1-415F-AEFB-5F993BA1FA92}" dt="2024-05-28T02:02:10.894" v="33637" actId="164"/>
          <ac:spMkLst>
            <pc:docMk/>
            <pc:sldMk cId="937277306" sldId="419"/>
            <ac:spMk id="36" creationId="{6F08E8FB-D4EA-7B58-3B4F-DB93F8104433}"/>
          </ac:spMkLst>
        </pc:spChg>
        <pc:spChg chg="add del mod">
          <ac:chgData name="Murray Huang" userId="433b6cafa2205ecc" providerId="LiveId" clId="{58F47A49-02B1-415F-AEFB-5F993BA1FA92}" dt="2024-05-28T02:00:18.093" v="33616" actId="21"/>
          <ac:spMkLst>
            <pc:docMk/>
            <pc:sldMk cId="937277306" sldId="419"/>
            <ac:spMk id="39" creationId="{E9480DB5-A7AF-8035-1512-085CF8318B75}"/>
          </ac:spMkLst>
        </pc:spChg>
        <pc:spChg chg="add del mod">
          <ac:chgData name="Murray Huang" userId="433b6cafa2205ecc" providerId="LiveId" clId="{58F47A49-02B1-415F-AEFB-5F993BA1FA92}" dt="2024-05-28T02:00:18.093" v="33616" actId="21"/>
          <ac:spMkLst>
            <pc:docMk/>
            <pc:sldMk cId="937277306" sldId="419"/>
            <ac:spMk id="40" creationId="{F066843F-216A-9337-D55E-75664B3D7491}"/>
          </ac:spMkLst>
        </pc:spChg>
        <pc:spChg chg="add del mod">
          <ac:chgData name="Murray Huang" userId="433b6cafa2205ecc" providerId="LiveId" clId="{58F47A49-02B1-415F-AEFB-5F993BA1FA92}" dt="2024-05-28T02:00:18.093" v="33616" actId="21"/>
          <ac:spMkLst>
            <pc:docMk/>
            <pc:sldMk cId="937277306" sldId="419"/>
            <ac:spMk id="41" creationId="{63013BE8-6941-096D-1063-B4B99A49ABAB}"/>
          </ac:spMkLst>
        </pc:spChg>
        <pc:spChg chg="add del mod">
          <ac:chgData name="Murray Huang" userId="433b6cafa2205ecc" providerId="LiveId" clId="{58F47A49-02B1-415F-AEFB-5F993BA1FA92}" dt="2024-05-28T02:00:18.093" v="33616" actId="21"/>
          <ac:spMkLst>
            <pc:docMk/>
            <pc:sldMk cId="937277306" sldId="419"/>
            <ac:spMk id="42" creationId="{29EB0928-E545-D180-04FC-9CEC1303880B}"/>
          </ac:spMkLst>
        </pc:spChg>
        <pc:spChg chg="add del mod">
          <ac:chgData name="Murray Huang" userId="433b6cafa2205ecc" providerId="LiveId" clId="{58F47A49-02B1-415F-AEFB-5F993BA1FA92}" dt="2024-05-28T02:00:18.093" v="33616" actId="21"/>
          <ac:spMkLst>
            <pc:docMk/>
            <pc:sldMk cId="937277306" sldId="419"/>
            <ac:spMk id="43" creationId="{AAF525A1-64DA-F799-AEAC-7F2905B9EFD2}"/>
          </ac:spMkLst>
        </pc:spChg>
        <pc:spChg chg="add del mod">
          <ac:chgData name="Murray Huang" userId="433b6cafa2205ecc" providerId="LiveId" clId="{58F47A49-02B1-415F-AEFB-5F993BA1FA92}" dt="2024-05-28T02:00:28" v="33618" actId="21"/>
          <ac:spMkLst>
            <pc:docMk/>
            <pc:sldMk cId="937277306" sldId="419"/>
            <ac:spMk id="48" creationId="{AFAC07A5-62A7-8AB1-F0A2-8F417C7B639A}"/>
          </ac:spMkLst>
        </pc:spChg>
        <pc:spChg chg="add del mod">
          <ac:chgData name="Murray Huang" userId="433b6cafa2205ecc" providerId="LiveId" clId="{58F47A49-02B1-415F-AEFB-5F993BA1FA92}" dt="2024-05-28T02:00:28" v="33618" actId="21"/>
          <ac:spMkLst>
            <pc:docMk/>
            <pc:sldMk cId="937277306" sldId="419"/>
            <ac:spMk id="49" creationId="{EB141455-BDD4-B16F-DAA8-BC565DBC3A3F}"/>
          </ac:spMkLst>
        </pc:spChg>
        <pc:spChg chg="add del mod">
          <ac:chgData name="Murray Huang" userId="433b6cafa2205ecc" providerId="LiveId" clId="{58F47A49-02B1-415F-AEFB-5F993BA1FA92}" dt="2024-05-28T02:00:28" v="33618" actId="21"/>
          <ac:spMkLst>
            <pc:docMk/>
            <pc:sldMk cId="937277306" sldId="419"/>
            <ac:spMk id="50" creationId="{260FE7A8-04E0-ED11-4866-DB49C475ADF7}"/>
          </ac:spMkLst>
        </pc:spChg>
        <pc:spChg chg="add del mod">
          <ac:chgData name="Murray Huang" userId="433b6cafa2205ecc" providerId="LiveId" clId="{58F47A49-02B1-415F-AEFB-5F993BA1FA92}" dt="2024-05-28T02:00:28" v="33618" actId="21"/>
          <ac:spMkLst>
            <pc:docMk/>
            <pc:sldMk cId="937277306" sldId="419"/>
            <ac:spMk id="51" creationId="{1BB85AD3-999D-E907-EDE4-A18B2CB333AE}"/>
          </ac:spMkLst>
        </pc:spChg>
        <pc:spChg chg="add del mod">
          <ac:chgData name="Murray Huang" userId="433b6cafa2205ecc" providerId="LiveId" clId="{58F47A49-02B1-415F-AEFB-5F993BA1FA92}" dt="2024-05-28T02:00:28" v="33618" actId="21"/>
          <ac:spMkLst>
            <pc:docMk/>
            <pc:sldMk cId="937277306" sldId="419"/>
            <ac:spMk id="52" creationId="{278AEA72-9626-D3CA-6E39-BFA1F60FE77B}"/>
          </ac:spMkLst>
        </pc:spChg>
        <pc:spChg chg="add del mod">
          <ac:chgData name="Murray Huang" userId="433b6cafa2205ecc" providerId="LiveId" clId="{58F47A49-02B1-415F-AEFB-5F993BA1FA92}" dt="2024-05-28T02:00:34.121" v="33620" actId="21"/>
          <ac:spMkLst>
            <pc:docMk/>
            <pc:sldMk cId="937277306" sldId="419"/>
            <ac:spMk id="57" creationId="{638F6011-1F2C-C3A4-1560-CD81FD487119}"/>
          </ac:spMkLst>
        </pc:spChg>
        <pc:spChg chg="add del mod">
          <ac:chgData name="Murray Huang" userId="433b6cafa2205ecc" providerId="LiveId" clId="{58F47A49-02B1-415F-AEFB-5F993BA1FA92}" dt="2024-05-28T02:00:34.121" v="33620" actId="21"/>
          <ac:spMkLst>
            <pc:docMk/>
            <pc:sldMk cId="937277306" sldId="419"/>
            <ac:spMk id="58" creationId="{CB23B124-1E05-EC88-4320-5F127ED8BF29}"/>
          </ac:spMkLst>
        </pc:spChg>
        <pc:spChg chg="add del mod">
          <ac:chgData name="Murray Huang" userId="433b6cafa2205ecc" providerId="LiveId" clId="{58F47A49-02B1-415F-AEFB-5F993BA1FA92}" dt="2024-05-28T02:00:34.121" v="33620" actId="21"/>
          <ac:spMkLst>
            <pc:docMk/>
            <pc:sldMk cId="937277306" sldId="419"/>
            <ac:spMk id="59" creationId="{0CCA89F7-57C1-A92A-A90B-7000878584FF}"/>
          </ac:spMkLst>
        </pc:spChg>
        <pc:spChg chg="add del mod">
          <ac:chgData name="Murray Huang" userId="433b6cafa2205ecc" providerId="LiveId" clId="{58F47A49-02B1-415F-AEFB-5F993BA1FA92}" dt="2024-05-28T02:00:34.121" v="33620" actId="21"/>
          <ac:spMkLst>
            <pc:docMk/>
            <pc:sldMk cId="937277306" sldId="419"/>
            <ac:spMk id="60" creationId="{35B19814-3CE1-0671-248C-2508D8117A0A}"/>
          </ac:spMkLst>
        </pc:spChg>
        <pc:spChg chg="add del mod">
          <ac:chgData name="Murray Huang" userId="433b6cafa2205ecc" providerId="LiveId" clId="{58F47A49-02B1-415F-AEFB-5F993BA1FA92}" dt="2024-05-28T02:00:34.121" v="33620" actId="21"/>
          <ac:spMkLst>
            <pc:docMk/>
            <pc:sldMk cId="937277306" sldId="419"/>
            <ac:spMk id="61" creationId="{301D2DB3-A853-45FC-5B54-AD93154A7EBE}"/>
          </ac:spMkLst>
        </pc:spChg>
        <pc:spChg chg="add del mod ord">
          <ac:chgData name="Murray Huang" userId="433b6cafa2205ecc" providerId="LiveId" clId="{58F47A49-02B1-415F-AEFB-5F993BA1FA92}" dt="2024-05-28T02:00:49.281" v="33623" actId="21"/>
          <ac:spMkLst>
            <pc:docMk/>
            <pc:sldMk cId="937277306" sldId="419"/>
            <ac:spMk id="66" creationId="{5681A7B5-C1B6-E55F-4AD4-9E8D522199FA}"/>
          </ac:spMkLst>
        </pc:spChg>
        <pc:spChg chg="add del mod ord">
          <ac:chgData name="Murray Huang" userId="433b6cafa2205ecc" providerId="LiveId" clId="{58F47A49-02B1-415F-AEFB-5F993BA1FA92}" dt="2024-05-28T02:00:49.281" v="33623" actId="21"/>
          <ac:spMkLst>
            <pc:docMk/>
            <pc:sldMk cId="937277306" sldId="419"/>
            <ac:spMk id="67" creationId="{0225126B-671E-3610-C111-825D3CD8E86C}"/>
          </ac:spMkLst>
        </pc:spChg>
        <pc:spChg chg="add del mod ord">
          <ac:chgData name="Murray Huang" userId="433b6cafa2205ecc" providerId="LiveId" clId="{58F47A49-02B1-415F-AEFB-5F993BA1FA92}" dt="2024-05-28T02:00:49.281" v="33623" actId="21"/>
          <ac:spMkLst>
            <pc:docMk/>
            <pc:sldMk cId="937277306" sldId="419"/>
            <ac:spMk id="68" creationId="{FE9E3A7C-6FF7-B3FF-4CD6-A2408E91E70A}"/>
          </ac:spMkLst>
        </pc:spChg>
        <pc:spChg chg="add del mod ord">
          <ac:chgData name="Murray Huang" userId="433b6cafa2205ecc" providerId="LiveId" clId="{58F47A49-02B1-415F-AEFB-5F993BA1FA92}" dt="2024-05-28T02:00:49.281" v="33623" actId="21"/>
          <ac:spMkLst>
            <pc:docMk/>
            <pc:sldMk cId="937277306" sldId="419"/>
            <ac:spMk id="69" creationId="{0CF4512F-D58F-6F74-D180-50FBB7E44A02}"/>
          </ac:spMkLst>
        </pc:spChg>
        <pc:spChg chg="add del mod ord">
          <ac:chgData name="Murray Huang" userId="433b6cafa2205ecc" providerId="LiveId" clId="{58F47A49-02B1-415F-AEFB-5F993BA1FA92}" dt="2024-05-28T02:00:49.281" v="33623" actId="21"/>
          <ac:spMkLst>
            <pc:docMk/>
            <pc:sldMk cId="937277306" sldId="419"/>
            <ac:spMk id="70" creationId="{7DBD3779-1A86-2F80-C1D8-E20257EAAC15}"/>
          </ac:spMkLst>
        </pc:spChg>
        <pc:spChg chg="add mod">
          <ac:chgData name="Murray Huang" userId="433b6cafa2205ecc" providerId="LiveId" clId="{58F47A49-02B1-415F-AEFB-5F993BA1FA92}" dt="2024-05-28T02:00:51.580" v="33624"/>
          <ac:spMkLst>
            <pc:docMk/>
            <pc:sldMk cId="937277306" sldId="419"/>
            <ac:spMk id="75" creationId="{D94606B4-D364-E118-1CE4-6A3B8F791DF3}"/>
          </ac:spMkLst>
        </pc:spChg>
        <pc:spChg chg="add mod">
          <ac:chgData name="Murray Huang" userId="433b6cafa2205ecc" providerId="LiveId" clId="{58F47A49-02B1-415F-AEFB-5F993BA1FA92}" dt="2024-05-28T02:00:51.580" v="33624"/>
          <ac:spMkLst>
            <pc:docMk/>
            <pc:sldMk cId="937277306" sldId="419"/>
            <ac:spMk id="76" creationId="{09762268-0812-3AA5-94E7-BE0BD5CDEE7D}"/>
          </ac:spMkLst>
        </pc:spChg>
        <pc:spChg chg="add mod">
          <ac:chgData name="Murray Huang" userId="433b6cafa2205ecc" providerId="LiveId" clId="{58F47A49-02B1-415F-AEFB-5F993BA1FA92}" dt="2024-05-28T02:00:51.580" v="33624"/>
          <ac:spMkLst>
            <pc:docMk/>
            <pc:sldMk cId="937277306" sldId="419"/>
            <ac:spMk id="77" creationId="{E42237CB-9A29-5D60-7C7C-BECDAB180FE7}"/>
          </ac:spMkLst>
        </pc:spChg>
        <pc:spChg chg="add mod">
          <ac:chgData name="Murray Huang" userId="433b6cafa2205ecc" providerId="LiveId" clId="{58F47A49-02B1-415F-AEFB-5F993BA1FA92}" dt="2024-05-28T02:00:51.580" v="33624"/>
          <ac:spMkLst>
            <pc:docMk/>
            <pc:sldMk cId="937277306" sldId="419"/>
            <ac:spMk id="78" creationId="{9644702D-C7CD-A14D-1CA8-7A7C151187BD}"/>
          </ac:spMkLst>
        </pc:spChg>
        <pc:spChg chg="add mod">
          <ac:chgData name="Murray Huang" userId="433b6cafa2205ecc" providerId="LiveId" clId="{58F47A49-02B1-415F-AEFB-5F993BA1FA92}" dt="2024-05-28T02:00:51.580" v="33624"/>
          <ac:spMkLst>
            <pc:docMk/>
            <pc:sldMk cId="937277306" sldId="419"/>
            <ac:spMk id="79" creationId="{497EDA75-4692-29FC-8475-AC1E3EA20CE2}"/>
          </ac:spMkLst>
        </pc:spChg>
        <pc:grpChg chg="add mod">
          <ac:chgData name="Murray Huang" userId="433b6cafa2205ecc" providerId="LiveId" clId="{58F47A49-02B1-415F-AEFB-5F993BA1FA92}" dt="2024-05-28T02:02:10.894" v="33637" actId="164"/>
          <ac:grpSpMkLst>
            <pc:docMk/>
            <pc:sldMk cId="937277306" sldId="419"/>
            <ac:grpSpMk id="82" creationId="{CDB13DFC-AD25-DEFA-AB94-C46287E1F747}"/>
          </ac:grpSpMkLst>
        </pc:grpChg>
        <pc:cxnChg chg="add del mod">
          <ac:chgData name="Murray Huang" userId="433b6cafa2205ecc" providerId="LiveId" clId="{58F47A49-02B1-415F-AEFB-5F993BA1FA92}" dt="2024-05-28T02:00:02.388" v="33612" actId="21"/>
          <ac:cxnSpMkLst>
            <pc:docMk/>
            <pc:sldMk cId="937277306" sldId="419"/>
            <ac:cxnSpMk id="29" creationId="{A9FA9CE1-9F03-E858-EDC6-28928DF941CF}"/>
          </ac:cxnSpMkLst>
        </pc:cxnChg>
        <pc:cxnChg chg="add del mod">
          <ac:chgData name="Murray Huang" userId="433b6cafa2205ecc" providerId="LiveId" clId="{58F47A49-02B1-415F-AEFB-5F993BA1FA92}" dt="2024-05-28T02:00:02.388" v="33612" actId="21"/>
          <ac:cxnSpMkLst>
            <pc:docMk/>
            <pc:sldMk cId="937277306" sldId="419"/>
            <ac:cxnSpMk id="30" creationId="{A1E8BDBC-849F-059C-F160-52D1B8412D0D}"/>
          </ac:cxnSpMkLst>
        </pc:cxnChg>
        <pc:cxnChg chg="del mod">
          <ac:chgData name="Murray Huang" userId="433b6cafa2205ecc" providerId="LiveId" clId="{58F47A49-02B1-415F-AEFB-5F993BA1FA92}" dt="2024-05-28T02:00:49.281" v="33623" actId="21"/>
          <ac:cxnSpMkLst>
            <pc:docMk/>
            <pc:sldMk cId="937277306" sldId="419"/>
            <ac:cxnSpMk id="31" creationId="{EE066219-A11F-864E-C44D-7F39888445F1}"/>
          </ac:cxnSpMkLst>
        </pc:cxnChg>
        <pc:cxnChg chg="add del mod">
          <ac:chgData name="Murray Huang" userId="433b6cafa2205ecc" providerId="LiveId" clId="{58F47A49-02B1-415F-AEFB-5F993BA1FA92}" dt="2024-05-28T02:00:12.145" v="33614" actId="21"/>
          <ac:cxnSpMkLst>
            <pc:docMk/>
            <pc:sldMk cId="937277306" sldId="419"/>
            <ac:cxnSpMk id="32" creationId="{B5A06EC8-422C-1777-12BE-7F390B9E6A3F}"/>
          </ac:cxnSpMkLst>
        </pc:cxnChg>
        <pc:cxnChg chg="add del mod">
          <ac:chgData name="Murray Huang" userId="433b6cafa2205ecc" providerId="LiveId" clId="{58F47A49-02B1-415F-AEFB-5F993BA1FA92}" dt="2024-05-28T02:00:18.093" v="33616" actId="21"/>
          <ac:cxnSpMkLst>
            <pc:docMk/>
            <pc:sldMk cId="937277306" sldId="419"/>
            <ac:cxnSpMk id="34" creationId="{1B8B2EC3-26F6-2BE4-96B2-D613F89363A1}"/>
          </ac:cxnSpMkLst>
        </pc:cxnChg>
        <pc:cxnChg chg="add del mod">
          <ac:chgData name="Murray Huang" userId="433b6cafa2205ecc" providerId="LiveId" clId="{58F47A49-02B1-415F-AEFB-5F993BA1FA92}" dt="2024-05-28T02:00:12.145" v="33614" actId="21"/>
          <ac:cxnSpMkLst>
            <pc:docMk/>
            <pc:sldMk cId="937277306" sldId="419"/>
            <ac:cxnSpMk id="35" creationId="{F1D3E7B5-C4AF-1FFA-7D5F-D8325E0B0F6F}"/>
          </ac:cxnSpMkLst>
        </pc:cxnChg>
        <pc:cxnChg chg="add del mod">
          <ac:chgData name="Murray Huang" userId="433b6cafa2205ecc" providerId="LiveId" clId="{58F47A49-02B1-415F-AEFB-5F993BA1FA92}" dt="2024-05-28T02:00:12.145" v="33614" actId="21"/>
          <ac:cxnSpMkLst>
            <pc:docMk/>
            <pc:sldMk cId="937277306" sldId="419"/>
            <ac:cxnSpMk id="37" creationId="{4D391950-BB61-2B9B-D05E-FB4E1EBAFA33}"/>
          </ac:cxnSpMkLst>
        </pc:cxnChg>
        <pc:cxnChg chg="add del mod">
          <ac:chgData name="Murray Huang" userId="433b6cafa2205ecc" providerId="LiveId" clId="{58F47A49-02B1-415F-AEFB-5F993BA1FA92}" dt="2024-05-28T02:00:18.093" v="33616" actId="21"/>
          <ac:cxnSpMkLst>
            <pc:docMk/>
            <pc:sldMk cId="937277306" sldId="419"/>
            <ac:cxnSpMk id="38" creationId="{16C9F265-7FE4-0556-EB88-71D748455748}"/>
          </ac:cxnSpMkLst>
        </pc:cxnChg>
        <pc:cxnChg chg="add del mod">
          <ac:chgData name="Murray Huang" userId="433b6cafa2205ecc" providerId="LiveId" clId="{58F47A49-02B1-415F-AEFB-5F993BA1FA92}" dt="2024-05-28T02:00:18.093" v="33616" actId="21"/>
          <ac:cxnSpMkLst>
            <pc:docMk/>
            <pc:sldMk cId="937277306" sldId="419"/>
            <ac:cxnSpMk id="44" creationId="{0651B413-813A-EFD8-7B42-5F036796E2CC}"/>
          </ac:cxnSpMkLst>
        </pc:cxnChg>
        <pc:cxnChg chg="add del mod">
          <ac:chgData name="Murray Huang" userId="433b6cafa2205ecc" providerId="LiveId" clId="{58F47A49-02B1-415F-AEFB-5F993BA1FA92}" dt="2024-05-28T02:00:18.093" v="33616" actId="21"/>
          <ac:cxnSpMkLst>
            <pc:docMk/>
            <pc:sldMk cId="937277306" sldId="419"/>
            <ac:cxnSpMk id="45" creationId="{27735617-13D5-D2D4-DF84-F33BDCC8EFAE}"/>
          </ac:cxnSpMkLst>
        </pc:cxnChg>
        <pc:cxnChg chg="add del mod">
          <ac:chgData name="Murray Huang" userId="433b6cafa2205ecc" providerId="LiveId" clId="{58F47A49-02B1-415F-AEFB-5F993BA1FA92}" dt="2024-05-28T02:00:28" v="33618" actId="21"/>
          <ac:cxnSpMkLst>
            <pc:docMk/>
            <pc:sldMk cId="937277306" sldId="419"/>
            <ac:cxnSpMk id="46" creationId="{052D4100-5335-B810-1F64-C462D8E2B525}"/>
          </ac:cxnSpMkLst>
        </pc:cxnChg>
        <pc:cxnChg chg="add del mod">
          <ac:chgData name="Murray Huang" userId="433b6cafa2205ecc" providerId="LiveId" clId="{58F47A49-02B1-415F-AEFB-5F993BA1FA92}" dt="2024-05-28T02:00:28" v="33618" actId="21"/>
          <ac:cxnSpMkLst>
            <pc:docMk/>
            <pc:sldMk cId="937277306" sldId="419"/>
            <ac:cxnSpMk id="47" creationId="{44A59C34-748A-8A12-116A-08C857E668D6}"/>
          </ac:cxnSpMkLst>
        </pc:cxnChg>
        <pc:cxnChg chg="add del mod">
          <ac:chgData name="Murray Huang" userId="433b6cafa2205ecc" providerId="LiveId" clId="{58F47A49-02B1-415F-AEFB-5F993BA1FA92}" dt="2024-05-28T02:00:28" v="33618" actId="21"/>
          <ac:cxnSpMkLst>
            <pc:docMk/>
            <pc:sldMk cId="937277306" sldId="419"/>
            <ac:cxnSpMk id="53" creationId="{A448C2EF-6035-F40A-0605-09FB85F5709D}"/>
          </ac:cxnSpMkLst>
        </pc:cxnChg>
        <pc:cxnChg chg="add del mod">
          <ac:chgData name="Murray Huang" userId="433b6cafa2205ecc" providerId="LiveId" clId="{58F47A49-02B1-415F-AEFB-5F993BA1FA92}" dt="2024-05-28T02:00:34.121" v="33620" actId="21"/>
          <ac:cxnSpMkLst>
            <pc:docMk/>
            <pc:sldMk cId="937277306" sldId="419"/>
            <ac:cxnSpMk id="54" creationId="{DFBBD412-E29F-5E60-2981-6894463FD260}"/>
          </ac:cxnSpMkLst>
        </pc:cxnChg>
        <pc:cxnChg chg="add del mod">
          <ac:chgData name="Murray Huang" userId="433b6cafa2205ecc" providerId="LiveId" clId="{58F47A49-02B1-415F-AEFB-5F993BA1FA92}" dt="2024-05-28T02:00:34.121" v="33620" actId="21"/>
          <ac:cxnSpMkLst>
            <pc:docMk/>
            <pc:sldMk cId="937277306" sldId="419"/>
            <ac:cxnSpMk id="55" creationId="{0FB6C727-9570-E511-3713-E6ADECA185A7}"/>
          </ac:cxnSpMkLst>
        </pc:cxnChg>
        <pc:cxnChg chg="add del mod">
          <ac:chgData name="Murray Huang" userId="433b6cafa2205ecc" providerId="LiveId" clId="{58F47A49-02B1-415F-AEFB-5F993BA1FA92}" dt="2024-05-28T02:00:34.121" v="33620" actId="21"/>
          <ac:cxnSpMkLst>
            <pc:docMk/>
            <pc:sldMk cId="937277306" sldId="419"/>
            <ac:cxnSpMk id="56" creationId="{F45FCC01-BC40-EBC2-61FE-AE4E53DE4968}"/>
          </ac:cxnSpMkLst>
        </pc:cxnChg>
        <pc:cxnChg chg="add del mod">
          <ac:chgData name="Murray Huang" userId="433b6cafa2205ecc" providerId="LiveId" clId="{58F47A49-02B1-415F-AEFB-5F993BA1FA92}" dt="2024-05-28T02:00:34.121" v="33620" actId="21"/>
          <ac:cxnSpMkLst>
            <pc:docMk/>
            <pc:sldMk cId="937277306" sldId="419"/>
            <ac:cxnSpMk id="62" creationId="{5EA9B8A7-A279-1E48-3D5E-FB25E8F9F653}"/>
          </ac:cxnSpMkLst>
        </pc:cxnChg>
        <pc:cxnChg chg="add del mod ord">
          <ac:chgData name="Murray Huang" userId="433b6cafa2205ecc" providerId="LiveId" clId="{58F47A49-02B1-415F-AEFB-5F993BA1FA92}" dt="2024-05-28T02:00:49.281" v="33623" actId="21"/>
          <ac:cxnSpMkLst>
            <pc:docMk/>
            <pc:sldMk cId="937277306" sldId="419"/>
            <ac:cxnSpMk id="63" creationId="{50D2F89C-D643-D239-5837-6958E5D6156E}"/>
          </ac:cxnSpMkLst>
        </pc:cxnChg>
        <pc:cxnChg chg="add del mod ord">
          <ac:chgData name="Murray Huang" userId="433b6cafa2205ecc" providerId="LiveId" clId="{58F47A49-02B1-415F-AEFB-5F993BA1FA92}" dt="2024-05-28T02:00:49.281" v="33623" actId="21"/>
          <ac:cxnSpMkLst>
            <pc:docMk/>
            <pc:sldMk cId="937277306" sldId="419"/>
            <ac:cxnSpMk id="64" creationId="{5EABF3FD-A07C-B6D7-24DF-8F1D4E088ABC}"/>
          </ac:cxnSpMkLst>
        </pc:cxnChg>
        <pc:cxnChg chg="add del mod ord">
          <ac:chgData name="Murray Huang" userId="433b6cafa2205ecc" providerId="LiveId" clId="{58F47A49-02B1-415F-AEFB-5F993BA1FA92}" dt="2024-05-28T02:00:49.281" v="33623" actId="21"/>
          <ac:cxnSpMkLst>
            <pc:docMk/>
            <pc:sldMk cId="937277306" sldId="419"/>
            <ac:cxnSpMk id="65" creationId="{B945C604-0AC1-C73D-9574-DDAB56C8179B}"/>
          </ac:cxnSpMkLst>
        </pc:cxnChg>
        <pc:cxnChg chg="add del mod ord">
          <ac:chgData name="Murray Huang" userId="433b6cafa2205ecc" providerId="LiveId" clId="{58F47A49-02B1-415F-AEFB-5F993BA1FA92}" dt="2024-05-28T02:00:49.281" v="33623" actId="21"/>
          <ac:cxnSpMkLst>
            <pc:docMk/>
            <pc:sldMk cId="937277306" sldId="419"/>
            <ac:cxnSpMk id="71" creationId="{624C2F59-C018-2B23-D8B1-A5BC9C3667C7}"/>
          </ac:cxnSpMkLst>
        </pc:cxnChg>
        <pc:cxnChg chg="add mod">
          <ac:chgData name="Murray Huang" userId="433b6cafa2205ecc" providerId="LiveId" clId="{58F47A49-02B1-415F-AEFB-5F993BA1FA92}" dt="2024-05-28T02:00:51.580" v="33624"/>
          <ac:cxnSpMkLst>
            <pc:docMk/>
            <pc:sldMk cId="937277306" sldId="419"/>
            <ac:cxnSpMk id="72" creationId="{96AEB1A9-6038-D0CC-63CF-7C1EB8278C32}"/>
          </ac:cxnSpMkLst>
        </pc:cxnChg>
        <pc:cxnChg chg="add mod">
          <ac:chgData name="Murray Huang" userId="433b6cafa2205ecc" providerId="LiveId" clId="{58F47A49-02B1-415F-AEFB-5F993BA1FA92}" dt="2024-05-28T02:00:51.580" v="33624"/>
          <ac:cxnSpMkLst>
            <pc:docMk/>
            <pc:sldMk cId="937277306" sldId="419"/>
            <ac:cxnSpMk id="73" creationId="{473B91B3-60D4-D52A-A722-CE98743ABE4D}"/>
          </ac:cxnSpMkLst>
        </pc:cxnChg>
        <pc:cxnChg chg="add mod">
          <ac:chgData name="Murray Huang" userId="433b6cafa2205ecc" providerId="LiveId" clId="{58F47A49-02B1-415F-AEFB-5F993BA1FA92}" dt="2024-05-28T02:00:51.580" v="33624"/>
          <ac:cxnSpMkLst>
            <pc:docMk/>
            <pc:sldMk cId="937277306" sldId="419"/>
            <ac:cxnSpMk id="74" creationId="{1532F73A-06A7-1AE1-FAD8-FA9DBB9AF65A}"/>
          </ac:cxnSpMkLst>
        </pc:cxnChg>
        <pc:cxnChg chg="add mod">
          <ac:chgData name="Murray Huang" userId="433b6cafa2205ecc" providerId="LiveId" clId="{58F47A49-02B1-415F-AEFB-5F993BA1FA92}" dt="2024-05-28T02:00:51.580" v="33624"/>
          <ac:cxnSpMkLst>
            <pc:docMk/>
            <pc:sldMk cId="937277306" sldId="419"/>
            <ac:cxnSpMk id="80" creationId="{06D17F5B-9206-5C0E-E63C-3D119A433210}"/>
          </ac:cxnSpMkLst>
        </pc:cxnChg>
        <pc:cxnChg chg="add mod">
          <ac:chgData name="Murray Huang" userId="433b6cafa2205ecc" providerId="LiveId" clId="{58F47A49-02B1-415F-AEFB-5F993BA1FA92}" dt="2024-05-28T02:00:51.580" v="33624"/>
          <ac:cxnSpMkLst>
            <pc:docMk/>
            <pc:sldMk cId="937277306" sldId="419"/>
            <ac:cxnSpMk id="81" creationId="{BF9CED84-2713-918C-7682-EA7E022D5804}"/>
          </ac:cxnSpMkLst>
        </pc:cxnChg>
      </pc:sldChg>
      <pc:sldChg chg="del">
        <pc:chgData name="Murray Huang" userId="433b6cafa2205ecc" providerId="LiveId" clId="{58F47A49-02B1-415F-AEFB-5F993BA1FA92}" dt="2024-05-20T10:57:34.473" v="181" actId="47"/>
        <pc:sldMkLst>
          <pc:docMk/>
          <pc:sldMk cId="3487366347" sldId="420"/>
        </pc:sldMkLst>
      </pc:sldChg>
      <pc:sldChg chg="add del">
        <pc:chgData name="Murray Huang" userId="433b6cafa2205ecc" providerId="LiveId" clId="{58F47A49-02B1-415F-AEFB-5F993BA1FA92}" dt="2024-05-20T03:16:48.511" v="150" actId="47"/>
        <pc:sldMkLst>
          <pc:docMk/>
          <pc:sldMk cId="563075537" sldId="421"/>
        </pc:sldMkLst>
      </pc:sldChg>
      <pc:sldChg chg="modSp add mod">
        <pc:chgData name="Murray Huang" userId="433b6cafa2205ecc" providerId="LiveId" clId="{58F47A49-02B1-415F-AEFB-5F993BA1FA92}" dt="2024-05-22T16:23:46.900" v="774" actId="12"/>
        <pc:sldMkLst>
          <pc:docMk/>
          <pc:sldMk cId="1830340587" sldId="421"/>
        </pc:sldMkLst>
        <pc:spChg chg="mod">
          <ac:chgData name="Murray Huang" userId="433b6cafa2205ecc" providerId="LiveId" clId="{58F47A49-02B1-415F-AEFB-5F993BA1FA92}" dt="2024-05-22T16:22:19.870" v="760" actId="207"/>
          <ac:spMkLst>
            <pc:docMk/>
            <pc:sldMk cId="1830340587" sldId="421"/>
            <ac:spMk id="2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23:01.911" v="763" actId="12"/>
          <ac:spMkLst>
            <pc:docMk/>
            <pc:sldMk cId="1830340587" sldId="421"/>
            <ac:spMk id="6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23:46.900" v="774" actId="12"/>
          <ac:spMkLst>
            <pc:docMk/>
            <pc:sldMk cId="1830340587" sldId="421"/>
            <ac:spMk id="7" creationId="{00000000-0000-0000-0000-000000000000}"/>
          </ac:spMkLst>
        </pc:spChg>
      </pc:sldChg>
      <pc:sldChg chg="addSp delSp modSp add mod ord modNotesTx">
        <pc:chgData name="Murray Huang" userId="433b6cafa2205ecc" providerId="LiveId" clId="{58F47A49-02B1-415F-AEFB-5F993BA1FA92}" dt="2024-05-27T15:11:38.338" v="13338" actId="20577"/>
        <pc:sldMkLst>
          <pc:docMk/>
          <pc:sldMk cId="1605497213" sldId="422"/>
        </pc:sldMkLst>
        <pc:spChg chg="add mod">
          <ac:chgData name="Murray Huang" userId="433b6cafa2205ecc" providerId="LiveId" clId="{58F47A49-02B1-415F-AEFB-5F993BA1FA92}" dt="2024-05-22T16:35:22.439" v="928" actId="1035"/>
          <ac:spMkLst>
            <pc:docMk/>
            <pc:sldMk cId="1605497213" sldId="422"/>
            <ac:spMk id="2" creationId="{BB209ACD-FBFF-1A39-66E5-AE0856BAAA41}"/>
          </ac:spMkLst>
        </pc:spChg>
        <pc:spChg chg="add mod">
          <ac:chgData name="Murray Huang" userId="433b6cafa2205ecc" providerId="LiveId" clId="{58F47A49-02B1-415F-AEFB-5F993BA1FA92}" dt="2024-05-22T16:35:22.439" v="928" actId="1035"/>
          <ac:spMkLst>
            <pc:docMk/>
            <pc:sldMk cId="1605497213" sldId="422"/>
            <ac:spMk id="3" creationId="{47B6D181-0D25-14D5-EAF8-328894652B74}"/>
          </ac:spMkLst>
        </pc:spChg>
        <pc:spChg chg="add del mod">
          <ac:chgData name="Murray Huang" userId="433b6cafa2205ecc" providerId="LiveId" clId="{58F47A49-02B1-415F-AEFB-5F993BA1FA92}" dt="2024-05-22T16:29:44.552" v="795" actId="478"/>
          <ac:spMkLst>
            <pc:docMk/>
            <pc:sldMk cId="1605497213" sldId="422"/>
            <ac:spMk id="6" creationId="{3F670AA2-E6A9-4795-9408-5D73A4B377A8}"/>
          </ac:spMkLst>
        </pc:spChg>
        <pc:spChg chg="add mod">
          <ac:chgData name="Murray Huang" userId="433b6cafa2205ecc" providerId="LiveId" clId="{58F47A49-02B1-415F-AEFB-5F993BA1FA92}" dt="2024-05-25T15:38:37.115" v="3722" actId="1076"/>
          <ac:spMkLst>
            <pc:docMk/>
            <pc:sldMk cId="1605497213" sldId="422"/>
            <ac:spMk id="6" creationId="{40488D2D-DC5E-98C6-33F3-D0C7DC9EF020}"/>
          </ac:spMkLst>
        </pc:spChg>
        <pc:spChg chg="mod">
          <ac:chgData name="Murray Huang" userId="433b6cafa2205ecc" providerId="LiveId" clId="{58F47A49-02B1-415F-AEFB-5F993BA1FA92}" dt="2024-05-22T16:35:40.747" v="940" actId="20577"/>
          <ac:spMkLst>
            <pc:docMk/>
            <pc:sldMk cId="1605497213" sldId="422"/>
            <ac:spMk id="10" creationId="{00000000-0000-0000-0000-000000000000}"/>
          </ac:spMkLst>
        </pc:spChg>
        <pc:spChg chg="del">
          <ac:chgData name="Murray Huang" userId="433b6cafa2205ecc" providerId="LiveId" clId="{58F47A49-02B1-415F-AEFB-5F993BA1FA92}" dt="2024-05-22T16:29:18.160" v="787" actId="478"/>
          <ac:spMkLst>
            <pc:docMk/>
            <pc:sldMk cId="1605497213" sldId="422"/>
            <ac:spMk id="14" creationId="{EACA0FFC-43B6-9BEF-8D45-861DD51D05A6}"/>
          </ac:spMkLst>
        </pc:spChg>
        <pc:spChg chg="mod">
          <ac:chgData name="Murray Huang" userId="433b6cafa2205ecc" providerId="LiveId" clId="{58F47A49-02B1-415F-AEFB-5F993BA1FA92}" dt="2024-05-22T16:35:22.439" v="928" actId="1035"/>
          <ac:spMkLst>
            <pc:docMk/>
            <pc:sldMk cId="1605497213" sldId="422"/>
            <ac:spMk id="15" creationId="{5DCFBBD6-CF5A-896E-81C7-BB5B6C7F7FB0}"/>
          </ac:spMkLst>
        </pc:spChg>
        <pc:spChg chg="add mod">
          <ac:chgData name="Murray Huang" userId="433b6cafa2205ecc" providerId="LiveId" clId="{58F47A49-02B1-415F-AEFB-5F993BA1FA92}" dt="2024-05-22T16:35:22.439" v="928" actId="1035"/>
          <ac:spMkLst>
            <pc:docMk/>
            <pc:sldMk cId="1605497213" sldId="422"/>
            <ac:spMk id="16" creationId="{6A8699E4-0E21-025F-702E-50B1C8D9F5F9}"/>
          </ac:spMkLst>
        </pc:spChg>
        <pc:spChg chg="del mod">
          <ac:chgData name="Murray Huang" userId="433b6cafa2205ecc" providerId="LiveId" clId="{58F47A49-02B1-415F-AEFB-5F993BA1FA92}" dt="2024-05-22T16:32:39.420" v="833" actId="478"/>
          <ac:spMkLst>
            <pc:docMk/>
            <pc:sldMk cId="1605497213" sldId="422"/>
            <ac:spMk id="18" creationId="{6FC032FE-5568-8F6A-9437-E84AE32169C1}"/>
          </ac:spMkLst>
        </pc:spChg>
        <pc:spChg chg="del">
          <ac:chgData name="Murray Huang" userId="433b6cafa2205ecc" providerId="LiveId" clId="{58F47A49-02B1-415F-AEFB-5F993BA1FA92}" dt="2024-05-22T16:30:39.815" v="817" actId="478"/>
          <ac:spMkLst>
            <pc:docMk/>
            <pc:sldMk cId="1605497213" sldId="422"/>
            <ac:spMk id="20" creationId="{2B7AB811-A15A-EC19-9894-D445A3E0FBC3}"/>
          </ac:spMkLst>
        </pc:spChg>
        <pc:spChg chg="del">
          <ac:chgData name="Murray Huang" userId="433b6cafa2205ecc" providerId="LiveId" clId="{58F47A49-02B1-415F-AEFB-5F993BA1FA92}" dt="2024-05-22T16:30:36.064" v="815" actId="478"/>
          <ac:spMkLst>
            <pc:docMk/>
            <pc:sldMk cId="1605497213" sldId="422"/>
            <ac:spMk id="21" creationId="{A5E19312-47FE-8B5F-7F61-8FCDDD8F95DF}"/>
          </ac:spMkLst>
        </pc:spChg>
        <pc:spChg chg="mod">
          <ac:chgData name="Murray Huang" userId="433b6cafa2205ecc" providerId="LiveId" clId="{58F47A49-02B1-415F-AEFB-5F993BA1FA92}" dt="2024-05-22T16:35:22.439" v="928" actId="1035"/>
          <ac:spMkLst>
            <pc:docMk/>
            <pc:sldMk cId="1605497213" sldId="422"/>
            <ac:spMk id="24" creationId="{00000000-0000-0000-0000-000000000000}"/>
          </ac:spMkLst>
        </pc:spChg>
        <pc:spChg chg="del mod">
          <ac:chgData name="Murray Huang" userId="433b6cafa2205ecc" providerId="LiveId" clId="{58F47A49-02B1-415F-AEFB-5F993BA1FA92}" dt="2024-05-22T16:30:25.392" v="809" actId="478"/>
          <ac:spMkLst>
            <pc:docMk/>
            <pc:sldMk cId="1605497213" sldId="422"/>
            <ac:spMk id="26" creationId="{A7DFB686-DA67-9E63-97AF-A3D78C2018D4}"/>
          </ac:spMkLst>
        </pc:spChg>
        <pc:spChg chg="del mod">
          <ac:chgData name="Murray Huang" userId="433b6cafa2205ecc" providerId="LiveId" clId="{58F47A49-02B1-415F-AEFB-5F993BA1FA92}" dt="2024-05-25T15:38:23.227" v="3721" actId="478"/>
          <ac:spMkLst>
            <pc:docMk/>
            <pc:sldMk cId="1605497213" sldId="422"/>
            <ac:spMk id="27" creationId="{98E8EEF2-9827-C447-CE43-8D75AF6715C2}"/>
          </ac:spMkLst>
        </pc:spChg>
        <pc:spChg chg="mod">
          <ac:chgData name="Murray Huang" userId="433b6cafa2205ecc" providerId="LiveId" clId="{58F47A49-02B1-415F-AEFB-5F993BA1FA92}" dt="2024-05-22T16:35:22.439" v="928" actId="1035"/>
          <ac:spMkLst>
            <pc:docMk/>
            <pc:sldMk cId="1605497213" sldId="422"/>
            <ac:spMk id="34" creationId="{00000000-0000-0000-0000-000000000000}"/>
          </ac:spMkLst>
        </pc:spChg>
        <pc:spChg chg="del mod">
          <ac:chgData name="Murray Huang" userId="433b6cafa2205ecc" providerId="LiveId" clId="{58F47A49-02B1-415F-AEFB-5F993BA1FA92}" dt="2024-05-22T16:29:20.985" v="789" actId="478"/>
          <ac:spMkLst>
            <pc:docMk/>
            <pc:sldMk cId="1605497213" sldId="422"/>
            <ac:spMk id="44" creationId="{00000000-0000-0000-0000-000000000000}"/>
          </ac:spMkLst>
        </pc:spChg>
        <pc:spChg chg="del">
          <ac:chgData name="Murray Huang" userId="433b6cafa2205ecc" providerId="LiveId" clId="{58F47A49-02B1-415F-AEFB-5F993BA1FA92}" dt="2024-05-22T16:30:38.182" v="816" actId="478"/>
          <ac:spMkLst>
            <pc:docMk/>
            <pc:sldMk cId="1605497213" sldId="422"/>
            <ac:spMk id="50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35:22.439" v="928" actId="1035"/>
          <ac:spMkLst>
            <pc:docMk/>
            <pc:sldMk cId="1605497213" sldId="422"/>
            <ac:spMk id="56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35:22.439" v="928" actId="1035"/>
          <ac:spMkLst>
            <pc:docMk/>
            <pc:sldMk cId="1605497213" sldId="422"/>
            <ac:spMk id="59" creationId="{00000000-0000-0000-0000-000000000000}"/>
          </ac:spMkLst>
        </pc:spChg>
        <pc:spChg chg="del">
          <ac:chgData name="Murray Huang" userId="433b6cafa2205ecc" providerId="LiveId" clId="{58F47A49-02B1-415F-AEFB-5F993BA1FA92}" dt="2024-05-22T16:30:41.570" v="818" actId="478"/>
          <ac:spMkLst>
            <pc:docMk/>
            <pc:sldMk cId="1605497213" sldId="422"/>
            <ac:spMk id="66" creationId="{00000000-0000-0000-0000-000000000000}"/>
          </ac:spMkLst>
        </pc:spChg>
        <pc:picChg chg="mod">
          <ac:chgData name="Murray Huang" userId="433b6cafa2205ecc" providerId="LiveId" clId="{58F47A49-02B1-415F-AEFB-5F993BA1FA92}" dt="2024-05-22T16:35:22.439" v="928" actId="1035"/>
          <ac:picMkLst>
            <pc:docMk/>
            <pc:sldMk cId="1605497213" sldId="422"/>
            <ac:picMk id="68" creationId="{00000000-0000-0000-0000-000000000000}"/>
          </ac:picMkLst>
        </pc:picChg>
        <pc:picChg chg="mod">
          <ac:chgData name="Murray Huang" userId="433b6cafa2205ecc" providerId="LiveId" clId="{58F47A49-02B1-415F-AEFB-5F993BA1FA92}" dt="2024-05-22T16:35:22.439" v="928" actId="1035"/>
          <ac:picMkLst>
            <pc:docMk/>
            <pc:sldMk cId="1605497213" sldId="422"/>
            <ac:picMk id="69" creationId="{00000000-0000-0000-0000-000000000000}"/>
          </ac:picMkLst>
        </pc:picChg>
      </pc:sldChg>
      <pc:sldChg chg="modSp add del ord">
        <pc:chgData name="Murray Huang" userId="433b6cafa2205ecc" providerId="LiveId" clId="{58F47A49-02B1-415F-AEFB-5F993BA1FA92}" dt="2024-05-25T14:28:51.394" v="2732" actId="47"/>
        <pc:sldMkLst>
          <pc:docMk/>
          <pc:sldMk cId="2953877135" sldId="424"/>
        </pc:sldMkLst>
        <pc:spChg chg="mod">
          <ac:chgData name="Murray Huang" userId="433b6cafa2205ecc" providerId="LiveId" clId="{58F47A49-02B1-415F-AEFB-5F993BA1FA92}" dt="2024-05-22T17:12:56.172" v="1256" actId="207"/>
          <ac:spMkLst>
            <pc:docMk/>
            <pc:sldMk cId="2953877135" sldId="424"/>
            <ac:spMk id="10" creationId="{B5DFDF29-AB3C-D749-30F7-3F44D670AC1A}"/>
          </ac:spMkLst>
        </pc:spChg>
        <pc:spChg chg="mod">
          <ac:chgData name="Murray Huang" userId="433b6cafa2205ecc" providerId="LiveId" clId="{58F47A49-02B1-415F-AEFB-5F993BA1FA92}" dt="2024-05-22T17:12:56.172" v="1256" actId="207"/>
          <ac:spMkLst>
            <pc:docMk/>
            <pc:sldMk cId="2953877135" sldId="424"/>
            <ac:spMk id="17" creationId="{F360DC7F-C6B3-3B2D-DF73-F4C225407C70}"/>
          </ac:spMkLst>
        </pc:spChg>
        <pc:spChg chg="mod">
          <ac:chgData name="Murray Huang" userId="433b6cafa2205ecc" providerId="LiveId" clId="{58F47A49-02B1-415F-AEFB-5F993BA1FA92}" dt="2024-05-22T17:12:56.172" v="1256" actId="207"/>
          <ac:spMkLst>
            <pc:docMk/>
            <pc:sldMk cId="2953877135" sldId="424"/>
            <ac:spMk id="25" creationId="{FB6FF3A0-EB43-E26B-6263-0D654B75B7CA}"/>
          </ac:spMkLst>
        </pc:spChg>
        <pc:spChg chg="mod">
          <ac:chgData name="Murray Huang" userId="433b6cafa2205ecc" providerId="LiveId" clId="{58F47A49-02B1-415F-AEFB-5F993BA1FA92}" dt="2024-05-22T17:12:56.172" v="1256" actId="207"/>
          <ac:spMkLst>
            <pc:docMk/>
            <pc:sldMk cId="2953877135" sldId="424"/>
            <ac:spMk id="28" creationId="{9F2CC66B-FDE6-D5FB-2B37-58594DC681C1}"/>
          </ac:spMkLst>
        </pc:spChg>
        <pc:spChg chg="mod">
          <ac:chgData name="Murray Huang" userId="433b6cafa2205ecc" providerId="LiveId" clId="{58F47A49-02B1-415F-AEFB-5F993BA1FA92}" dt="2024-05-22T17:12:56.172" v="1256" actId="207"/>
          <ac:spMkLst>
            <pc:docMk/>
            <pc:sldMk cId="2953877135" sldId="424"/>
            <ac:spMk id="29" creationId="{BE342217-D5CB-250A-1E74-38CFAFCE3C0C}"/>
          </ac:spMkLst>
        </pc:spChg>
        <pc:spChg chg="mod">
          <ac:chgData name="Murray Huang" userId="433b6cafa2205ecc" providerId="LiveId" clId="{58F47A49-02B1-415F-AEFB-5F993BA1FA92}" dt="2024-05-22T17:12:56.172" v="1256" actId="207"/>
          <ac:spMkLst>
            <pc:docMk/>
            <pc:sldMk cId="2953877135" sldId="424"/>
            <ac:spMk id="30" creationId="{311E1046-3754-716A-5E90-61780C8B0D53}"/>
          </ac:spMkLst>
        </pc:spChg>
        <pc:picChg chg="mod">
          <ac:chgData name="Murray Huang" userId="433b6cafa2205ecc" providerId="LiveId" clId="{58F47A49-02B1-415F-AEFB-5F993BA1FA92}" dt="2024-05-22T17:12:56.172" v="1256" actId="207"/>
          <ac:picMkLst>
            <pc:docMk/>
            <pc:sldMk cId="2953877135" sldId="424"/>
            <ac:picMk id="12" creationId="{5C06C111-8F13-B24C-C677-18E90BAF8366}"/>
          </ac:picMkLst>
        </pc:picChg>
        <pc:picChg chg="mod">
          <ac:chgData name="Murray Huang" userId="433b6cafa2205ecc" providerId="LiveId" clId="{58F47A49-02B1-415F-AEFB-5F993BA1FA92}" dt="2024-05-22T17:12:56.172" v="1256" actId="207"/>
          <ac:picMkLst>
            <pc:docMk/>
            <pc:sldMk cId="2953877135" sldId="424"/>
            <ac:picMk id="13" creationId="{C5070BCD-D564-D484-68CA-6315FF543D98}"/>
          </ac:picMkLst>
        </pc:picChg>
        <pc:picChg chg="mod">
          <ac:chgData name="Murray Huang" userId="433b6cafa2205ecc" providerId="LiveId" clId="{58F47A49-02B1-415F-AEFB-5F993BA1FA92}" dt="2024-05-22T17:12:56.172" v="1256" actId="207"/>
          <ac:picMkLst>
            <pc:docMk/>
            <pc:sldMk cId="2953877135" sldId="424"/>
            <ac:picMk id="15" creationId="{888FEC26-F674-368B-1F8B-10397F2577E4}"/>
          </ac:picMkLst>
        </pc:picChg>
      </pc:sldChg>
      <pc:sldChg chg="addSp modSp add mod ord modAnim modNotesTx">
        <pc:chgData name="Murray Huang" userId="433b6cafa2205ecc" providerId="LiveId" clId="{58F47A49-02B1-415F-AEFB-5F993BA1FA92}" dt="2024-05-28T01:58:40.504" v="33603" actId="207"/>
        <pc:sldMkLst>
          <pc:docMk/>
          <pc:sldMk cId="1620456536" sldId="425"/>
        </pc:sldMkLst>
        <pc:spChg chg="mod ord">
          <ac:chgData name="Murray Huang" userId="433b6cafa2205ecc" providerId="LiveId" clId="{58F47A49-02B1-415F-AEFB-5F993BA1FA92}" dt="2024-05-28T01:57:57.115" v="33593" actId="164"/>
          <ac:spMkLst>
            <pc:docMk/>
            <pc:sldMk cId="1620456536" sldId="425"/>
            <ac:spMk id="2" creationId="{0715B8CC-9FF3-A3D9-F384-FA4A48365F61}"/>
          </ac:spMkLst>
        </pc:spChg>
        <pc:spChg chg="mod">
          <ac:chgData name="Murray Huang" userId="433b6cafa2205ecc" providerId="LiveId" clId="{58F47A49-02B1-415F-AEFB-5F993BA1FA92}" dt="2024-05-28T01:58:27.960" v="33598" actId="207"/>
          <ac:spMkLst>
            <pc:docMk/>
            <pc:sldMk cId="1620456536" sldId="425"/>
            <ac:spMk id="10" creationId="{B5DFDF29-AB3C-D749-30F7-3F44D670AC1A}"/>
          </ac:spMkLst>
        </pc:spChg>
        <pc:spChg chg="mod">
          <ac:chgData name="Murray Huang" userId="433b6cafa2205ecc" providerId="LiveId" clId="{58F47A49-02B1-415F-AEFB-5F993BA1FA92}" dt="2024-05-28T01:58:32.517" v="33600" actId="207"/>
          <ac:spMkLst>
            <pc:docMk/>
            <pc:sldMk cId="1620456536" sldId="425"/>
            <ac:spMk id="17" creationId="{F360DC7F-C6B3-3B2D-DF73-F4C225407C70}"/>
          </ac:spMkLst>
        </pc:spChg>
        <pc:spChg chg="mod">
          <ac:chgData name="Murray Huang" userId="433b6cafa2205ecc" providerId="LiveId" clId="{58F47A49-02B1-415F-AEFB-5F993BA1FA92}" dt="2024-05-28T01:58:30.324" v="33599" actId="207"/>
          <ac:spMkLst>
            <pc:docMk/>
            <pc:sldMk cId="1620456536" sldId="425"/>
            <ac:spMk id="25" creationId="{FB6FF3A0-EB43-E26B-6263-0D654B75B7CA}"/>
          </ac:spMkLst>
        </pc:spChg>
        <pc:spChg chg="mod ord">
          <ac:chgData name="Murray Huang" userId="433b6cafa2205ecc" providerId="LiveId" clId="{58F47A49-02B1-415F-AEFB-5F993BA1FA92}" dt="2024-05-28T01:58:36.049" v="33601" actId="207"/>
          <ac:spMkLst>
            <pc:docMk/>
            <pc:sldMk cId="1620456536" sldId="425"/>
            <ac:spMk id="28" creationId="{9F2CC66B-FDE6-D5FB-2B37-58594DC681C1}"/>
          </ac:spMkLst>
        </pc:spChg>
        <pc:spChg chg="mod ord">
          <ac:chgData name="Murray Huang" userId="433b6cafa2205ecc" providerId="LiveId" clId="{58F47A49-02B1-415F-AEFB-5F993BA1FA92}" dt="2024-05-28T01:58:40.504" v="33603" actId="207"/>
          <ac:spMkLst>
            <pc:docMk/>
            <pc:sldMk cId="1620456536" sldId="425"/>
            <ac:spMk id="29" creationId="{BE342217-D5CB-250A-1E74-38CFAFCE3C0C}"/>
          </ac:spMkLst>
        </pc:spChg>
        <pc:spChg chg="mod ord">
          <ac:chgData name="Murray Huang" userId="433b6cafa2205ecc" providerId="LiveId" clId="{58F47A49-02B1-415F-AEFB-5F993BA1FA92}" dt="2024-05-28T01:58:38.366" v="33602" actId="207"/>
          <ac:spMkLst>
            <pc:docMk/>
            <pc:sldMk cId="1620456536" sldId="425"/>
            <ac:spMk id="30" creationId="{311E1046-3754-716A-5E90-61780C8B0D53}"/>
          </ac:spMkLst>
        </pc:spChg>
        <pc:grpChg chg="add mod">
          <ac:chgData name="Murray Huang" userId="433b6cafa2205ecc" providerId="LiveId" clId="{58F47A49-02B1-415F-AEFB-5F993BA1FA92}" dt="2024-05-28T01:57:57.115" v="33593" actId="164"/>
          <ac:grpSpMkLst>
            <pc:docMk/>
            <pc:sldMk cId="1620456536" sldId="425"/>
            <ac:grpSpMk id="6" creationId="{D5C2B7F1-C7C2-34C9-B09C-D64B9B27E82A}"/>
          </ac:grpSpMkLst>
        </pc:grpChg>
        <pc:picChg chg="mod ord">
          <ac:chgData name="Murray Huang" userId="433b6cafa2205ecc" providerId="LiveId" clId="{58F47A49-02B1-415F-AEFB-5F993BA1FA92}" dt="2024-05-28T01:57:57.115" v="33593" actId="164"/>
          <ac:picMkLst>
            <pc:docMk/>
            <pc:sldMk cId="1620456536" sldId="425"/>
            <ac:picMk id="4" creationId="{1350FEFC-6C5D-AE5D-3F40-6E1D81BA5ECF}"/>
          </ac:picMkLst>
        </pc:picChg>
        <pc:picChg chg="mod ord">
          <ac:chgData name="Murray Huang" userId="433b6cafa2205ecc" providerId="LiveId" clId="{58F47A49-02B1-415F-AEFB-5F993BA1FA92}" dt="2024-05-28T01:57:57.115" v="33593" actId="164"/>
          <ac:picMkLst>
            <pc:docMk/>
            <pc:sldMk cId="1620456536" sldId="425"/>
            <ac:picMk id="5" creationId="{FA811C7C-C65D-38E8-4847-2CD14153578F}"/>
          </ac:picMkLst>
        </pc:picChg>
        <pc:picChg chg="mod ord">
          <ac:chgData name="Murray Huang" userId="433b6cafa2205ecc" providerId="LiveId" clId="{58F47A49-02B1-415F-AEFB-5F993BA1FA92}" dt="2024-05-28T01:57:57.115" v="33593" actId="164"/>
          <ac:picMkLst>
            <pc:docMk/>
            <pc:sldMk cId="1620456536" sldId="425"/>
            <ac:picMk id="9" creationId="{6C024271-5F9E-B3AF-D635-B2DC13D1E0B9}"/>
          </ac:picMkLst>
        </pc:picChg>
        <pc:picChg chg="mod ord">
          <ac:chgData name="Murray Huang" userId="433b6cafa2205ecc" providerId="LiveId" clId="{58F47A49-02B1-415F-AEFB-5F993BA1FA92}" dt="2024-05-28T01:57:57.115" v="33593" actId="164"/>
          <ac:picMkLst>
            <pc:docMk/>
            <pc:sldMk cId="1620456536" sldId="425"/>
            <ac:picMk id="11" creationId="{CBADDA11-B782-5065-9652-C41F4D40AB78}"/>
          </ac:picMkLst>
        </pc:picChg>
      </pc:sldChg>
      <pc:sldChg chg="addSp delSp modSp add mod modAnim modNotesTx">
        <pc:chgData name="Murray Huang" userId="433b6cafa2205ecc" providerId="LiveId" clId="{58F47A49-02B1-415F-AEFB-5F993BA1FA92}" dt="2024-05-28T01:43:29.483" v="33361" actId="20577"/>
        <pc:sldMkLst>
          <pc:docMk/>
          <pc:sldMk cId="2815435595" sldId="429"/>
        </pc:sldMkLst>
        <pc:spChg chg="add del">
          <ac:chgData name="Murray Huang" userId="433b6cafa2205ecc" providerId="LiveId" clId="{58F47A49-02B1-415F-AEFB-5F993BA1FA92}" dt="2024-05-25T15:41:27.071" v="3726" actId="478"/>
          <ac:spMkLst>
            <pc:docMk/>
            <pc:sldMk cId="2815435595" sldId="429"/>
            <ac:spMk id="3" creationId="{131DEB9C-A23F-81E4-33D5-6A97B1C4929C}"/>
          </ac:spMkLst>
        </pc:spChg>
        <pc:spChg chg="mod">
          <ac:chgData name="Murray Huang" userId="433b6cafa2205ecc" providerId="LiveId" clId="{58F47A49-02B1-415F-AEFB-5F993BA1FA92}" dt="2024-05-25T14:55:41.181" v="3206" actId="27636"/>
          <ac:spMkLst>
            <pc:docMk/>
            <pc:sldMk cId="2815435595" sldId="429"/>
            <ac:spMk id="12" creationId="{B71E641B-D2A7-BA71-44B8-5F14521F3EB7}"/>
          </ac:spMkLst>
        </pc:spChg>
      </pc:sldChg>
      <pc:sldChg chg="modSp add mod modNotesTx">
        <pc:chgData name="Murray Huang" userId="433b6cafa2205ecc" providerId="LiveId" clId="{58F47A49-02B1-415F-AEFB-5F993BA1FA92}" dt="2024-05-28T01:18:22.122" v="33263" actId="20577"/>
        <pc:sldMkLst>
          <pc:docMk/>
          <pc:sldMk cId="704308298" sldId="439"/>
        </pc:sldMkLst>
        <pc:picChg chg="mod">
          <ac:chgData name="Murray Huang" userId="433b6cafa2205ecc" providerId="LiveId" clId="{58F47A49-02B1-415F-AEFB-5F993BA1FA92}" dt="2024-05-21T08:10:21.786" v="192" actId="1076"/>
          <ac:picMkLst>
            <pc:docMk/>
            <pc:sldMk cId="704308298" sldId="439"/>
            <ac:picMk id="3" creationId="{60FCF4EB-1EF2-897D-5C6E-2F7CF46D2C8D}"/>
          </ac:picMkLst>
        </pc:picChg>
      </pc:sldChg>
      <pc:sldChg chg="modSp add mod ord modNotesTx">
        <pc:chgData name="Murray Huang" userId="433b6cafa2205ecc" providerId="LiveId" clId="{58F47A49-02B1-415F-AEFB-5F993BA1FA92}" dt="2024-05-28T01:18:31.372" v="33279" actId="20577"/>
        <pc:sldMkLst>
          <pc:docMk/>
          <pc:sldMk cId="1373218893" sldId="440"/>
        </pc:sldMkLst>
        <pc:picChg chg="mod">
          <ac:chgData name="Murray Huang" userId="433b6cafa2205ecc" providerId="LiveId" clId="{58F47A49-02B1-415F-AEFB-5F993BA1FA92}" dt="2024-05-21T08:12:58.223" v="224" actId="14100"/>
          <ac:picMkLst>
            <pc:docMk/>
            <pc:sldMk cId="1373218893" sldId="440"/>
            <ac:picMk id="2" creationId="{F016688D-F602-4A40-C6D3-83B93BC87C44}"/>
          </ac:picMkLst>
        </pc:picChg>
      </pc:sldChg>
      <pc:sldChg chg="modSp add mod ord modNotesTx">
        <pc:chgData name="Murray Huang" userId="433b6cafa2205ecc" providerId="LiveId" clId="{58F47A49-02B1-415F-AEFB-5F993BA1FA92}" dt="2024-05-27T14:31:41.085" v="8791" actId="20577"/>
        <pc:sldMkLst>
          <pc:docMk/>
          <pc:sldMk cId="1301328334" sldId="441"/>
        </pc:sldMkLst>
        <pc:picChg chg="mod">
          <ac:chgData name="Murray Huang" userId="433b6cafa2205ecc" providerId="LiveId" clId="{58F47A49-02B1-415F-AEFB-5F993BA1FA92}" dt="2024-05-21T08:13:18.045" v="225" actId="14100"/>
          <ac:picMkLst>
            <pc:docMk/>
            <pc:sldMk cId="1301328334" sldId="441"/>
            <ac:picMk id="2" creationId="{12156FA9-B9D8-FFEB-3F3A-B6123CF52751}"/>
          </ac:picMkLst>
        </pc:picChg>
      </pc:sldChg>
      <pc:sldChg chg="delSp modSp add del mod">
        <pc:chgData name="Murray Huang" userId="433b6cafa2205ecc" providerId="LiveId" clId="{58F47A49-02B1-415F-AEFB-5F993BA1FA92}" dt="2024-05-21T13:54:19.102" v="319" actId="47"/>
        <pc:sldMkLst>
          <pc:docMk/>
          <pc:sldMk cId="3359285254" sldId="455"/>
        </pc:sldMkLst>
        <pc:spChg chg="del">
          <ac:chgData name="Murray Huang" userId="433b6cafa2205ecc" providerId="LiveId" clId="{58F47A49-02B1-415F-AEFB-5F993BA1FA92}" dt="2024-05-21T13:53:46.159" v="317" actId="478"/>
          <ac:spMkLst>
            <pc:docMk/>
            <pc:sldMk cId="3359285254" sldId="455"/>
            <ac:spMk id="2" creationId="{00000000-0000-0000-0000-000000000000}"/>
          </ac:spMkLst>
        </pc:spChg>
        <pc:spChg chg="mod">
          <ac:chgData name="Murray Huang" userId="433b6cafa2205ecc" providerId="LiveId" clId="{58F47A49-02B1-415F-AEFB-5F993BA1FA92}" dt="2024-05-21T13:53:40.179" v="315"/>
          <ac:spMkLst>
            <pc:docMk/>
            <pc:sldMk cId="3359285254" sldId="455"/>
            <ac:spMk id="3" creationId="{00000000-0000-0000-0000-000000000000}"/>
          </ac:spMkLst>
        </pc:spChg>
        <pc:grpChg chg="del">
          <ac:chgData name="Murray Huang" userId="433b6cafa2205ecc" providerId="LiveId" clId="{58F47A49-02B1-415F-AEFB-5F993BA1FA92}" dt="2024-05-21T13:53:51.172" v="318" actId="478"/>
          <ac:grpSpMkLst>
            <pc:docMk/>
            <pc:sldMk cId="3359285254" sldId="455"/>
            <ac:grpSpMk id="13" creationId="{00000000-0000-0000-0000-000000000000}"/>
          </ac:grpSpMkLst>
        </pc:grpChg>
        <pc:picChg chg="del">
          <ac:chgData name="Murray Huang" userId="433b6cafa2205ecc" providerId="LiveId" clId="{58F47A49-02B1-415F-AEFB-5F993BA1FA92}" dt="2024-05-21T13:53:43.406" v="316" actId="478"/>
          <ac:picMkLst>
            <pc:docMk/>
            <pc:sldMk cId="3359285254" sldId="455"/>
            <ac:picMk id="5" creationId="{00000000-0000-0000-0000-000000000000}"/>
          </ac:picMkLst>
        </pc:picChg>
      </pc:sldChg>
      <pc:sldChg chg="delSp modSp add mod ord modNotesTx">
        <pc:chgData name="Murray Huang" userId="433b6cafa2205ecc" providerId="LiveId" clId="{58F47A49-02B1-415F-AEFB-5F993BA1FA92}" dt="2024-05-27T15:43:53.571" v="18116" actId="20577"/>
        <pc:sldMkLst>
          <pc:docMk/>
          <pc:sldMk cId="1303566283" sldId="473"/>
        </pc:sldMkLst>
        <pc:spChg chg="mod">
          <ac:chgData name="Murray Huang" userId="433b6cafa2205ecc" providerId="LiveId" clId="{58F47A49-02B1-415F-AEFB-5F993BA1FA92}" dt="2024-05-22T17:15:01.564" v="1273" actId="207"/>
          <ac:spMkLst>
            <pc:docMk/>
            <pc:sldMk cId="1303566283" sldId="473"/>
            <ac:spMk id="11" creationId="{0504F508-F63F-3AD9-580C-A20EA763D06D}"/>
          </ac:spMkLst>
        </pc:spChg>
        <pc:spChg chg="mod">
          <ac:chgData name="Murray Huang" userId="433b6cafa2205ecc" providerId="LiveId" clId="{58F47A49-02B1-415F-AEFB-5F993BA1FA92}" dt="2024-05-22T17:15:08.283" v="1274" actId="207"/>
          <ac:spMkLst>
            <pc:docMk/>
            <pc:sldMk cId="1303566283" sldId="473"/>
            <ac:spMk id="15" creationId="{21096621-886D-6D83-3C65-F5D825184308}"/>
          </ac:spMkLst>
        </pc:spChg>
        <pc:spChg chg="mod">
          <ac:chgData name="Murray Huang" userId="433b6cafa2205ecc" providerId="LiveId" clId="{58F47A49-02B1-415F-AEFB-5F993BA1FA92}" dt="2024-05-22T17:15:08.283" v="1274" actId="207"/>
          <ac:spMkLst>
            <pc:docMk/>
            <pc:sldMk cId="1303566283" sldId="473"/>
            <ac:spMk id="23" creationId="{00000000-0000-0000-0000-000000000000}"/>
          </ac:spMkLst>
        </pc:spChg>
        <pc:spChg chg="del">
          <ac:chgData name="Murray Huang" userId="433b6cafa2205ecc" providerId="LiveId" clId="{58F47A49-02B1-415F-AEFB-5F993BA1FA92}" dt="2024-05-21T13:52:31.752" v="314" actId="478"/>
          <ac:spMkLst>
            <pc:docMk/>
            <pc:sldMk cId="1303566283" sldId="473"/>
            <ac:spMk id="40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15:08.283" v="1274" actId="207"/>
          <ac:spMkLst>
            <pc:docMk/>
            <pc:sldMk cId="1303566283" sldId="473"/>
            <ac:spMk id="50" creationId="{00000000-0000-0000-0000-000000000000}"/>
          </ac:spMkLst>
        </pc:spChg>
        <pc:spChg chg="del">
          <ac:chgData name="Murray Huang" userId="433b6cafa2205ecc" providerId="LiveId" clId="{58F47A49-02B1-415F-AEFB-5F993BA1FA92}" dt="2024-05-21T13:56:41.566" v="409" actId="478"/>
          <ac:spMkLst>
            <pc:docMk/>
            <pc:sldMk cId="1303566283" sldId="473"/>
            <ac:spMk id="55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15:38.641" v="1277" actId="1076"/>
          <ac:spMkLst>
            <pc:docMk/>
            <pc:sldMk cId="1303566283" sldId="473"/>
            <ac:spMk id="65" creationId="{00000000-0000-0000-0000-000000000000}"/>
          </ac:spMkLst>
        </pc:spChg>
      </pc:sldChg>
      <pc:sldChg chg="add del">
        <pc:chgData name="Murray Huang" userId="433b6cafa2205ecc" providerId="LiveId" clId="{58F47A49-02B1-415F-AEFB-5F993BA1FA92}" dt="2024-05-22T16:27:43.801" v="786" actId="47"/>
        <pc:sldMkLst>
          <pc:docMk/>
          <pc:sldMk cId="3322808638" sldId="650"/>
        </pc:sldMkLst>
      </pc:sldChg>
      <pc:sldChg chg="modSp add mod ord modNotesTx">
        <pc:chgData name="Murray Huang" userId="433b6cafa2205ecc" providerId="LiveId" clId="{58F47A49-02B1-415F-AEFB-5F993BA1FA92}" dt="2024-05-27T14:33:04.314" v="9043" actId="20577"/>
        <pc:sldMkLst>
          <pc:docMk/>
          <pc:sldMk cId="415800262" sldId="652"/>
        </pc:sldMkLst>
        <pc:spChg chg="mod">
          <ac:chgData name="Murray Huang" userId="433b6cafa2205ecc" providerId="LiveId" clId="{58F47A49-02B1-415F-AEFB-5F993BA1FA92}" dt="2024-05-22T17:11:37.082" v="1250" actId="207"/>
          <ac:spMkLst>
            <pc:docMk/>
            <pc:sldMk cId="415800262" sldId="652"/>
            <ac:spMk id="2" creationId="{2847C5BD-B32B-7FC1-5787-0BF0530C4608}"/>
          </ac:spMkLst>
        </pc:spChg>
      </pc:sldChg>
      <pc:sldChg chg="modSp add modNotesTx">
        <pc:chgData name="Murray Huang" userId="433b6cafa2205ecc" providerId="LiveId" clId="{58F47A49-02B1-415F-AEFB-5F993BA1FA92}" dt="2024-05-27T14:17:00.353" v="6077" actId="20577"/>
        <pc:sldMkLst>
          <pc:docMk/>
          <pc:sldMk cId="1171783686" sldId="653"/>
        </pc:sldMkLst>
        <pc:picChg chg="mod">
          <ac:chgData name="Murray Huang" userId="433b6cafa2205ecc" providerId="LiveId" clId="{58F47A49-02B1-415F-AEFB-5F993BA1FA92}" dt="2024-05-21T08:10:04.404" v="190" actId="14100"/>
          <ac:picMkLst>
            <pc:docMk/>
            <pc:sldMk cId="1171783686" sldId="653"/>
            <ac:picMk id="19" creationId="{00000000-0000-0000-0000-000000000000}"/>
          </ac:picMkLst>
        </pc:picChg>
      </pc:sldChg>
      <pc:sldChg chg="addSp delSp modSp add mod modNotesTx">
        <pc:chgData name="Murray Huang" userId="433b6cafa2205ecc" providerId="LiveId" clId="{58F47A49-02B1-415F-AEFB-5F993BA1FA92}" dt="2024-05-27T14:07:46.523" v="4339" actId="20577"/>
        <pc:sldMkLst>
          <pc:docMk/>
          <pc:sldMk cId="2083733080" sldId="654"/>
        </pc:sldMkLst>
        <pc:spChg chg="mod">
          <ac:chgData name="Murray Huang" userId="433b6cafa2205ecc" providerId="LiveId" clId="{58F47A49-02B1-415F-AEFB-5F993BA1FA92}" dt="2024-05-22T16:53:04.678" v="1032" actId="207"/>
          <ac:spMkLst>
            <pc:docMk/>
            <pc:sldMk cId="2083733080" sldId="654"/>
            <ac:spMk id="2" creationId="{00000000-0000-0000-0000-000000000000}"/>
          </ac:spMkLst>
        </pc:spChg>
        <pc:graphicFrameChg chg="add mod modGraphic">
          <ac:chgData name="Murray Huang" userId="433b6cafa2205ecc" providerId="LiveId" clId="{58F47A49-02B1-415F-AEFB-5F993BA1FA92}" dt="2024-05-25T09:19:34.401" v="1458" actId="1076"/>
          <ac:graphicFrameMkLst>
            <pc:docMk/>
            <pc:sldMk cId="2083733080" sldId="654"/>
            <ac:graphicFrameMk id="3" creationId="{97111742-90E6-F877-3924-909C925F545F}"/>
          </ac:graphicFrameMkLst>
        </pc:graphicFrameChg>
        <pc:graphicFrameChg chg="del">
          <ac:chgData name="Murray Huang" userId="433b6cafa2205ecc" providerId="LiveId" clId="{58F47A49-02B1-415F-AEFB-5F993BA1FA92}" dt="2024-05-21T13:48:08.593" v="268" actId="478"/>
          <ac:graphicFrameMkLst>
            <pc:docMk/>
            <pc:sldMk cId="2083733080" sldId="654"/>
            <ac:graphicFrameMk id="6" creationId="{00000000-0000-0000-0000-000000000000}"/>
          </ac:graphicFrameMkLst>
        </pc:graphicFrameChg>
      </pc:sldChg>
      <pc:sldChg chg="add modNotesTx">
        <pc:chgData name="Murray Huang" userId="433b6cafa2205ecc" providerId="LiveId" clId="{58F47A49-02B1-415F-AEFB-5F993BA1FA92}" dt="2024-05-28T02:09:12.384" v="33764" actId="20577"/>
        <pc:sldMkLst>
          <pc:docMk/>
          <pc:sldMk cId="1740208057" sldId="659"/>
        </pc:sldMkLst>
      </pc:sldChg>
      <pc:sldChg chg="add del">
        <pc:chgData name="Murray Huang" userId="433b6cafa2205ecc" providerId="LiveId" clId="{58F47A49-02B1-415F-AEFB-5F993BA1FA92}" dt="2024-05-25T14:56:38.478" v="3207" actId="47"/>
        <pc:sldMkLst>
          <pc:docMk/>
          <pc:sldMk cId="2287325179" sldId="660"/>
        </pc:sldMkLst>
      </pc:sldChg>
      <pc:sldChg chg="addSp delSp modSp add mod modNotesTx">
        <pc:chgData name="Murray Huang" userId="433b6cafa2205ecc" providerId="LiveId" clId="{58F47A49-02B1-415F-AEFB-5F993BA1FA92}" dt="2024-05-27T16:00:20.877" v="20912" actId="20577"/>
        <pc:sldMkLst>
          <pc:docMk/>
          <pc:sldMk cId="102230276" sldId="674"/>
        </pc:sldMkLst>
        <pc:spChg chg="del">
          <ac:chgData name="Murray Huang" userId="433b6cafa2205ecc" providerId="LiveId" clId="{58F47A49-02B1-415F-AEFB-5F993BA1FA92}" dt="2024-05-21T13:54:57.393" v="325" actId="478"/>
          <ac:spMkLst>
            <pc:docMk/>
            <pc:sldMk cId="102230276" sldId="674"/>
            <ac:spMk id="2" creationId="{00000000-0000-0000-0000-000000000000}"/>
          </ac:spMkLst>
        </pc:spChg>
        <pc:spChg chg="add del mod">
          <ac:chgData name="Murray Huang" userId="433b6cafa2205ecc" providerId="LiveId" clId="{58F47A49-02B1-415F-AEFB-5F993BA1FA92}" dt="2024-05-21T13:56:08.311" v="350" actId="21"/>
          <ac:spMkLst>
            <pc:docMk/>
            <pc:sldMk cId="102230276" sldId="674"/>
            <ac:spMk id="3" creationId="{00000000-0000-0000-0000-000000000000}"/>
          </ac:spMkLst>
        </pc:spChg>
        <pc:spChg chg="add del">
          <ac:chgData name="Murray Huang" userId="433b6cafa2205ecc" providerId="LiveId" clId="{58F47A49-02B1-415F-AEFB-5F993BA1FA92}" dt="2024-05-21T13:56:08.311" v="350" actId="21"/>
          <ac:spMkLst>
            <pc:docMk/>
            <pc:sldMk cId="102230276" sldId="674"/>
            <ac:spMk id="4" creationId="{00000000-0000-0000-0000-000000000000}"/>
          </ac:spMkLst>
        </pc:spChg>
        <pc:spChg chg="add mod">
          <ac:chgData name="Murray Huang" userId="433b6cafa2205ecc" providerId="LiveId" clId="{58F47A49-02B1-415F-AEFB-5F993BA1FA92}" dt="2024-05-22T17:13:04.473" v="1258" actId="1076"/>
          <ac:spMkLst>
            <pc:docMk/>
            <pc:sldMk cId="102230276" sldId="674"/>
            <ac:spMk id="6" creationId="{2BE30175-38B0-932B-90A4-64B1E1BD2983}"/>
          </ac:spMkLst>
        </pc:spChg>
        <pc:spChg chg="add del mod">
          <ac:chgData name="Murray Huang" userId="433b6cafa2205ecc" providerId="LiveId" clId="{58F47A49-02B1-415F-AEFB-5F993BA1FA92}" dt="2024-05-21T13:55:52.987" v="347" actId="478"/>
          <ac:spMkLst>
            <pc:docMk/>
            <pc:sldMk cId="102230276" sldId="674"/>
            <ac:spMk id="10" creationId="{00000000-0000-0000-0000-000000000000}"/>
          </ac:spMkLst>
        </pc:spChg>
        <pc:spChg chg="add del mod">
          <ac:chgData name="Murray Huang" userId="433b6cafa2205ecc" providerId="LiveId" clId="{58F47A49-02B1-415F-AEFB-5F993BA1FA92}" dt="2024-05-21T13:56:08.311" v="350" actId="21"/>
          <ac:spMkLst>
            <pc:docMk/>
            <pc:sldMk cId="102230276" sldId="674"/>
            <ac:spMk id="26" creationId="{0E93C98B-99A4-72F2-C4F9-A6AFB91D4289}"/>
          </ac:spMkLst>
        </pc:spChg>
        <pc:spChg chg="add del mod">
          <ac:chgData name="Murray Huang" userId="433b6cafa2205ecc" providerId="LiveId" clId="{58F47A49-02B1-415F-AEFB-5F993BA1FA92}" dt="2024-05-22T17:13:10.855" v="1259" actId="478"/>
          <ac:spMkLst>
            <pc:docMk/>
            <pc:sldMk cId="102230276" sldId="674"/>
            <ac:spMk id="30" creationId="{5345DC50-7B83-95DD-4171-226AF2A73F2D}"/>
          </ac:spMkLst>
        </pc:spChg>
        <pc:spChg chg="add del mod">
          <ac:chgData name="Murray Huang" userId="433b6cafa2205ecc" providerId="LiveId" clId="{58F47A49-02B1-415F-AEFB-5F993BA1FA92}" dt="2024-05-21T13:56:34.231" v="408" actId="1076"/>
          <ac:spMkLst>
            <pc:docMk/>
            <pc:sldMk cId="102230276" sldId="674"/>
            <ac:spMk id="42" creationId="{B9110D2D-A80F-AC72-29C2-3D5086F514BB}"/>
          </ac:spMkLst>
        </pc:spChg>
        <pc:spChg chg="mod">
          <ac:chgData name="Murray Huang" userId="433b6cafa2205ecc" providerId="LiveId" clId="{58F47A49-02B1-415F-AEFB-5F993BA1FA92}" dt="2024-05-21T13:56:10.043" v="351"/>
          <ac:spMkLst>
            <pc:docMk/>
            <pc:sldMk cId="102230276" sldId="674"/>
            <ac:spMk id="44" creationId="{A13B5539-9C5A-0319-1D4F-15CC383FE180}"/>
          </ac:spMkLst>
        </pc:spChg>
        <pc:spChg chg="mod">
          <ac:chgData name="Murray Huang" userId="433b6cafa2205ecc" providerId="LiveId" clId="{58F47A49-02B1-415F-AEFB-5F993BA1FA92}" dt="2024-05-21T13:56:10.043" v="351"/>
          <ac:spMkLst>
            <pc:docMk/>
            <pc:sldMk cId="102230276" sldId="674"/>
            <ac:spMk id="45" creationId="{B306A49C-46E0-3026-36DE-FA102E4904F9}"/>
          </ac:spMkLst>
        </pc:spChg>
        <pc:spChg chg="mod">
          <ac:chgData name="Murray Huang" userId="433b6cafa2205ecc" providerId="LiveId" clId="{58F47A49-02B1-415F-AEFB-5F993BA1FA92}" dt="2024-05-21T13:56:10.043" v="351"/>
          <ac:spMkLst>
            <pc:docMk/>
            <pc:sldMk cId="102230276" sldId="674"/>
            <ac:spMk id="47" creationId="{7DBB7676-B1B2-1EA2-5070-E383B2548514}"/>
          </ac:spMkLst>
        </pc:spChg>
        <pc:spChg chg="mod">
          <ac:chgData name="Murray Huang" userId="433b6cafa2205ecc" providerId="LiveId" clId="{58F47A49-02B1-415F-AEFB-5F993BA1FA92}" dt="2024-05-21T13:56:10.043" v="351"/>
          <ac:spMkLst>
            <pc:docMk/>
            <pc:sldMk cId="102230276" sldId="674"/>
            <ac:spMk id="48" creationId="{15003942-C2F5-1DF7-4D76-1DFA522CFDBD}"/>
          </ac:spMkLst>
        </pc:spChg>
        <pc:spChg chg="mod">
          <ac:chgData name="Murray Huang" userId="433b6cafa2205ecc" providerId="LiveId" clId="{58F47A49-02B1-415F-AEFB-5F993BA1FA92}" dt="2024-05-21T13:57:01.882" v="411" actId="207"/>
          <ac:spMkLst>
            <pc:docMk/>
            <pc:sldMk cId="102230276" sldId="674"/>
            <ac:spMk id="50" creationId="{AFFDC317-F752-A2CB-F147-BF72CB89AC7E}"/>
          </ac:spMkLst>
        </pc:spChg>
        <pc:spChg chg="mod">
          <ac:chgData name="Murray Huang" userId="433b6cafa2205ecc" providerId="LiveId" clId="{58F47A49-02B1-415F-AEFB-5F993BA1FA92}" dt="2024-05-21T13:57:01.882" v="411" actId="207"/>
          <ac:spMkLst>
            <pc:docMk/>
            <pc:sldMk cId="102230276" sldId="674"/>
            <ac:spMk id="51" creationId="{5229AEF3-3B48-3CE5-A1A2-85744984E44C}"/>
          </ac:spMkLst>
        </pc:spChg>
        <pc:spChg chg="mod">
          <ac:chgData name="Murray Huang" userId="433b6cafa2205ecc" providerId="LiveId" clId="{58F47A49-02B1-415F-AEFB-5F993BA1FA92}" dt="2024-05-21T13:57:01.882" v="411" actId="207"/>
          <ac:spMkLst>
            <pc:docMk/>
            <pc:sldMk cId="102230276" sldId="674"/>
            <ac:spMk id="53" creationId="{EDEA2C98-A0CA-18CD-998B-D629D45BDBF0}"/>
          </ac:spMkLst>
        </pc:spChg>
        <pc:spChg chg="mod">
          <ac:chgData name="Murray Huang" userId="433b6cafa2205ecc" providerId="LiveId" clId="{58F47A49-02B1-415F-AEFB-5F993BA1FA92}" dt="2024-05-21T13:57:01.882" v="411" actId="207"/>
          <ac:spMkLst>
            <pc:docMk/>
            <pc:sldMk cId="102230276" sldId="674"/>
            <ac:spMk id="54" creationId="{4B432725-6316-23D6-76C9-CC557B08C085}"/>
          </ac:spMkLst>
        </pc:spChg>
        <pc:spChg chg="mod">
          <ac:chgData name="Murray Huang" userId="433b6cafa2205ecc" providerId="LiveId" clId="{58F47A49-02B1-415F-AEFB-5F993BA1FA92}" dt="2024-05-21T13:57:01.882" v="411" actId="207"/>
          <ac:spMkLst>
            <pc:docMk/>
            <pc:sldMk cId="102230276" sldId="674"/>
            <ac:spMk id="56" creationId="{58D570A2-ECCA-99D6-582B-EB916C58FD8B}"/>
          </ac:spMkLst>
        </pc:spChg>
        <pc:spChg chg="mod">
          <ac:chgData name="Murray Huang" userId="433b6cafa2205ecc" providerId="LiveId" clId="{58F47A49-02B1-415F-AEFB-5F993BA1FA92}" dt="2024-05-21T13:57:01.882" v="411" actId="207"/>
          <ac:spMkLst>
            <pc:docMk/>
            <pc:sldMk cId="102230276" sldId="674"/>
            <ac:spMk id="57" creationId="{43FC326E-5431-1CE9-6B2F-9E44FA17F3E2}"/>
          </ac:spMkLst>
        </pc:spChg>
        <pc:spChg chg="add mod">
          <ac:chgData name="Murray Huang" userId="433b6cafa2205ecc" providerId="LiveId" clId="{58F47A49-02B1-415F-AEFB-5F993BA1FA92}" dt="2024-05-22T17:13:43.182" v="1261" actId="207"/>
          <ac:spMkLst>
            <pc:docMk/>
            <pc:sldMk cId="102230276" sldId="674"/>
            <ac:spMk id="58" creationId="{56EC1C0C-46B2-2096-5219-B409F0E569CD}"/>
          </ac:spMkLst>
        </pc:spChg>
        <pc:spChg chg="mod">
          <ac:chgData name="Murray Huang" userId="433b6cafa2205ecc" providerId="LiveId" clId="{58F47A49-02B1-415F-AEFB-5F993BA1FA92}" dt="2024-05-22T17:13:48.672" v="1262" actId="207"/>
          <ac:spMkLst>
            <pc:docMk/>
            <pc:sldMk cId="102230276" sldId="674"/>
            <ac:spMk id="60" creationId="{EAFB4C43-EBFE-31FC-DCF0-F3CABB5A3765}"/>
          </ac:spMkLst>
        </pc:spChg>
        <pc:spChg chg="mod">
          <ac:chgData name="Murray Huang" userId="433b6cafa2205ecc" providerId="LiveId" clId="{58F47A49-02B1-415F-AEFB-5F993BA1FA92}" dt="2024-05-22T17:13:58.356" v="1263" actId="207"/>
          <ac:spMkLst>
            <pc:docMk/>
            <pc:sldMk cId="102230276" sldId="674"/>
            <ac:spMk id="61" creationId="{978FFE84-545B-226E-82F2-E0DBA8CA0293}"/>
          </ac:spMkLst>
        </pc:spChg>
        <pc:spChg chg="mod">
          <ac:chgData name="Murray Huang" userId="433b6cafa2205ecc" providerId="LiveId" clId="{58F47A49-02B1-415F-AEFB-5F993BA1FA92}" dt="2024-05-22T17:14:05.886" v="1264" actId="207"/>
          <ac:spMkLst>
            <pc:docMk/>
            <pc:sldMk cId="102230276" sldId="674"/>
            <ac:spMk id="63" creationId="{57344B64-5CC7-CDCB-82FF-662098BBDBBA}"/>
          </ac:spMkLst>
        </pc:spChg>
        <pc:spChg chg="mod">
          <ac:chgData name="Murray Huang" userId="433b6cafa2205ecc" providerId="LiveId" clId="{58F47A49-02B1-415F-AEFB-5F993BA1FA92}" dt="2024-05-22T17:14:18.378" v="1266" actId="207"/>
          <ac:spMkLst>
            <pc:docMk/>
            <pc:sldMk cId="102230276" sldId="674"/>
            <ac:spMk id="64" creationId="{EAB8B439-72CD-CDDF-0DDB-41D24D0130A3}"/>
          </ac:spMkLst>
        </pc:spChg>
        <pc:spChg chg="mod">
          <ac:chgData name="Murray Huang" userId="433b6cafa2205ecc" providerId="LiveId" clId="{58F47A49-02B1-415F-AEFB-5F993BA1FA92}" dt="2024-05-22T17:14:11.931" v="1265" actId="207"/>
          <ac:spMkLst>
            <pc:docMk/>
            <pc:sldMk cId="102230276" sldId="674"/>
            <ac:spMk id="65" creationId="{1F509FF0-A3C7-F29D-7651-AB0C4C8B9774}"/>
          </ac:spMkLst>
        </pc:spChg>
        <pc:spChg chg="mod">
          <ac:chgData name="Murray Huang" userId="433b6cafa2205ecc" providerId="LiveId" clId="{58F47A49-02B1-415F-AEFB-5F993BA1FA92}" dt="2024-05-22T17:14:23.559" v="1267" actId="207"/>
          <ac:spMkLst>
            <pc:docMk/>
            <pc:sldMk cId="102230276" sldId="674"/>
            <ac:spMk id="67" creationId="{59FE6797-5341-127C-59F8-CB63D76CDB5E}"/>
          </ac:spMkLst>
        </pc:spChg>
        <pc:spChg chg="mod">
          <ac:chgData name="Murray Huang" userId="433b6cafa2205ecc" providerId="LiveId" clId="{58F47A49-02B1-415F-AEFB-5F993BA1FA92}" dt="2024-05-22T17:14:33.114" v="1269" actId="207"/>
          <ac:spMkLst>
            <pc:docMk/>
            <pc:sldMk cId="102230276" sldId="674"/>
            <ac:spMk id="68" creationId="{FE34C9B0-5C23-F4CF-1020-A5E85A28F7C9}"/>
          </ac:spMkLst>
        </pc:spChg>
        <pc:spChg chg="mod">
          <ac:chgData name="Murray Huang" userId="433b6cafa2205ecc" providerId="LiveId" clId="{58F47A49-02B1-415F-AEFB-5F993BA1FA92}" dt="2024-05-22T17:14:28.289" v="1268" actId="207"/>
          <ac:spMkLst>
            <pc:docMk/>
            <pc:sldMk cId="102230276" sldId="674"/>
            <ac:spMk id="69" creationId="{62CE0D2D-81D5-7DA7-D20B-58CDCA4DCFD6}"/>
          </ac:spMkLst>
        </pc:spChg>
        <pc:spChg chg="mod">
          <ac:chgData name="Murray Huang" userId="433b6cafa2205ecc" providerId="LiveId" clId="{58F47A49-02B1-415F-AEFB-5F993BA1FA92}" dt="2024-05-22T17:14:41.654" v="1270" actId="207"/>
          <ac:spMkLst>
            <pc:docMk/>
            <pc:sldMk cId="102230276" sldId="674"/>
            <ac:spMk id="71" creationId="{DA058F42-83A2-58DF-6D3F-98E19FA34650}"/>
          </ac:spMkLst>
        </pc:spChg>
        <pc:spChg chg="mod">
          <ac:chgData name="Murray Huang" userId="433b6cafa2205ecc" providerId="LiveId" clId="{58F47A49-02B1-415F-AEFB-5F993BA1FA92}" dt="2024-05-22T17:14:46.938" v="1271" actId="207"/>
          <ac:spMkLst>
            <pc:docMk/>
            <pc:sldMk cId="102230276" sldId="674"/>
            <ac:spMk id="72" creationId="{0FA705C0-F2C1-4D97-9EB5-731693F83420}"/>
          </ac:spMkLst>
        </pc:spChg>
        <pc:spChg chg="mod">
          <ac:chgData name="Murray Huang" userId="433b6cafa2205ecc" providerId="LiveId" clId="{58F47A49-02B1-415F-AEFB-5F993BA1FA92}" dt="2024-05-21T13:57:01.882" v="411" actId="207"/>
          <ac:spMkLst>
            <pc:docMk/>
            <pc:sldMk cId="102230276" sldId="674"/>
            <ac:spMk id="74" creationId="{D0587769-1B37-8AF4-E41B-E95666339DF4}"/>
          </ac:spMkLst>
        </pc:spChg>
        <pc:spChg chg="mod">
          <ac:chgData name="Murray Huang" userId="433b6cafa2205ecc" providerId="LiveId" clId="{58F47A49-02B1-415F-AEFB-5F993BA1FA92}" dt="2024-05-21T13:57:01.882" v="411" actId="207"/>
          <ac:spMkLst>
            <pc:docMk/>
            <pc:sldMk cId="102230276" sldId="674"/>
            <ac:spMk id="75" creationId="{81D9F7ED-84EE-0AFC-3ECC-A7ACCE534275}"/>
          </ac:spMkLst>
        </pc:spChg>
        <pc:spChg chg="mod">
          <ac:chgData name="Murray Huang" userId="433b6cafa2205ecc" providerId="LiveId" clId="{58F47A49-02B1-415F-AEFB-5F993BA1FA92}" dt="2024-05-21T13:57:01.882" v="411" actId="207"/>
          <ac:spMkLst>
            <pc:docMk/>
            <pc:sldMk cId="102230276" sldId="674"/>
            <ac:spMk id="77" creationId="{2E2FC562-1594-C57C-56A1-D25EDE61310F}"/>
          </ac:spMkLst>
        </pc:spChg>
        <pc:spChg chg="mod">
          <ac:chgData name="Murray Huang" userId="433b6cafa2205ecc" providerId="LiveId" clId="{58F47A49-02B1-415F-AEFB-5F993BA1FA92}" dt="2024-05-21T13:57:01.882" v="411" actId="207"/>
          <ac:spMkLst>
            <pc:docMk/>
            <pc:sldMk cId="102230276" sldId="674"/>
            <ac:spMk id="78" creationId="{CA4A72FE-3A12-618B-19DA-46BEB5D993C9}"/>
          </ac:spMkLst>
        </pc:spChg>
        <pc:grpChg chg="del">
          <ac:chgData name="Murray Huang" userId="433b6cafa2205ecc" providerId="LiveId" clId="{58F47A49-02B1-415F-AEFB-5F993BA1FA92}" dt="2024-05-21T13:54:35.745" v="322" actId="478"/>
          <ac:grpSpMkLst>
            <pc:docMk/>
            <pc:sldMk cId="102230276" sldId="674"/>
            <ac:grpSpMk id="7" creationId="{00000000-0000-0000-0000-000000000000}"/>
          </ac:grpSpMkLst>
        </pc:grpChg>
        <pc:grpChg chg="add del mod">
          <ac:chgData name="Murray Huang" userId="433b6cafa2205ecc" providerId="LiveId" clId="{58F47A49-02B1-415F-AEFB-5F993BA1FA92}" dt="2024-05-21T13:56:08.311" v="350" actId="21"/>
          <ac:grpSpMkLst>
            <pc:docMk/>
            <pc:sldMk cId="102230276" sldId="674"/>
            <ac:grpSpMk id="11" creationId="{983A1993-0CC4-6C81-8E7C-071B176D4A95}"/>
          </ac:grpSpMkLst>
        </pc:grpChg>
        <pc:grpChg chg="add del mod">
          <ac:chgData name="Murray Huang" userId="433b6cafa2205ecc" providerId="LiveId" clId="{58F47A49-02B1-415F-AEFB-5F993BA1FA92}" dt="2024-05-21T13:56:08.311" v="350" actId="21"/>
          <ac:grpSpMkLst>
            <pc:docMk/>
            <pc:sldMk cId="102230276" sldId="674"/>
            <ac:grpSpMk id="14" creationId="{C404D7E2-E34E-6CFA-7A37-8436EF01101C}"/>
          </ac:grpSpMkLst>
        </pc:grpChg>
        <pc:grpChg chg="add del mod">
          <ac:chgData name="Murray Huang" userId="433b6cafa2205ecc" providerId="LiveId" clId="{58F47A49-02B1-415F-AEFB-5F993BA1FA92}" dt="2024-05-21T13:56:08.311" v="350" actId="21"/>
          <ac:grpSpMkLst>
            <pc:docMk/>
            <pc:sldMk cId="102230276" sldId="674"/>
            <ac:grpSpMk id="17" creationId="{BFC64F03-A2CD-9922-EE58-7B07C579570D}"/>
          </ac:grpSpMkLst>
        </pc:grpChg>
        <pc:grpChg chg="add del mod">
          <ac:chgData name="Murray Huang" userId="433b6cafa2205ecc" providerId="LiveId" clId="{58F47A49-02B1-415F-AEFB-5F993BA1FA92}" dt="2024-05-21T13:56:08.311" v="350" actId="21"/>
          <ac:grpSpMkLst>
            <pc:docMk/>
            <pc:sldMk cId="102230276" sldId="674"/>
            <ac:grpSpMk id="20" creationId="{CF7A8508-49B9-ADD9-6838-E584DEF79FF3}"/>
          </ac:grpSpMkLst>
        </pc:grpChg>
        <pc:grpChg chg="add del mod">
          <ac:chgData name="Murray Huang" userId="433b6cafa2205ecc" providerId="LiveId" clId="{58F47A49-02B1-415F-AEFB-5F993BA1FA92}" dt="2024-05-21T13:56:08.311" v="350" actId="21"/>
          <ac:grpSpMkLst>
            <pc:docMk/>
            <pc:sldMk cId="102230276" sldId="674"/>
            <ac:grpSpMk id="23" creationId="{FEBDE5FB-2D0F-8A43-6553-0C8DB960FB52}"/>
          </ac:grpSpMkLst>
        </pc:grpChg>
        <pc:grpChg chg="add del mod">
          <ac:chgData name="Murray Huang" userId="433b6cafa2205ecc" providerId="LiveId" clId="{58F47A49-02B1-415F-AEFB-5F993BA1FA92}" dt="2024-05-21T13:56:08.311" v="350" actId="21"/>
          <ac:grpSpMkLst>
            <pc:docMk/>
            <pc:sldMk cId="102230276" sldId="674"/>
            <ac:grpSpMk id="27" creationId="{00000000-0000-0000-0000-000000000000}"/>
          </ac:grpSpMkLst>
        </pc:grpChg>
        <pc:grpChg chg="add del mod">
          <ac:chgData name="Murray Huang" userId="433b6cafa2205ecc" providerId="LiveId" clId="{58F47A49-02B1-415F-AEFB-5F993BA1FA92}" dt="2024-05-21T13:56:08.311" v="350" actId="21"/>
          <ac:grpSpMkLst>
            <pc:docMk/>
            <pc:sldMk cId="102230276" sldId="674"/>
            <ac:grpSpMk id="31" creationId="{00000000-0000-0000-0000-000000000000}"/>
          </ac:grpSpMkLst>
        </pc:grpChg>
        <pc:grpChg chg="del">
          <ac:chgData name="Murray Huang" userId="433b6cafa2205ecc" providerId="LiveId" clId="{58F47A49-02B1-415F-AEFB-5F993BA1FA92}" dt="2024-05-21T13:56:08.311" v="350" actId="21"/>
          <ac:grpSpMkLst>
            <pc:docMk/>
            <pc:sldMk cId="102230276" sldId="674"/>
            <ac:grpSpMk id="35" creationId="{00000000-0000-0000-0000-000000000000}"/>
          </ac:grpSpMkLst>
        </pc:grpChg>
        <pc:grpChg chg="add del mod">
          <ac:chgData name="Murray Huang" userId="433b6cafa2205ecc" providerId="LiveId" clId="{58F47A49-02B1-415F-AEFB-5F993BA1FA92}" dt="2024-05-21T13:56:08.311" v="350" actId="21"/>
          <ac:grpSpMkLst>
            <pc:docMk/>
            <pc:sldMk cId="102230276" sldId="674"/>
            <ac:grpSpMk id="39" creationId="{00000000-0000-0000-0000-000000000000}"/>
          </ac:grpSpMkLst>
        </pc:grpChg>
        <pc:grpChg chg="add mod">
          <ac:chgData name="Murray Huang" userId="433b6cafa2205ecc" providerId="LiveId" clId="{58F47A49-02B1-415F-AEFB-5F993BA1FA92}" dt="2024-05-21T13:56:23.466" v="404" actId="1036"/>
          <ac:grpSpMkLst>
            <pc:docMk/>
            <pc:sldMk cId="102230276" sldId="674"/>
            <ac:grpSpMk id="43" creationId="{FFC3E2CC-A218-2CC4-08D9-E0BA28F7E5D8}"/>
          </ac:grpSpMkLst>
        </pc:grpChg>
        <pc:grpChg chg="add mod">
          <ac:chgData name="Murray Huang" userId="433b6cafa2205ecc" providerId="LiveId" clId="{58F47A49-02B1-415F-AEFB-5F993BA1FA92}" dt="2024-05-21T13:56:23.466" v="404" actId="1036"/>
          <ac:grpSpMkLst>
            <pc:docMk/>
            <pc:sldMk cId="102230276" sldId="674"/>
            <ac:grpSpMk id="46" creationId="{FC3284E9-E648-8835-4D04-4ADEB1218E48}"/>
          </ac:grpSpMkLst>
        </pc:grpChg>
        <pc:grpChg chg="add mod">
          <ac:chgData name="Murray Huang" userId="433b6cafa2205ecc" providerId="LiveId" clId="{58F47A49-02B1-415F-AEFB-5F993BA1FA92}" dt="2024-05-21T13:57:01.882" v="411" actId="207"/>
          <ac:grpSpMkLst>
            <pc:docMk/>
            <pc:sldMk cId="102230276" sldId="674"/>
            <ac:grpSpMk id="49" creationId="{0DA5F5EC-0728-6CBC-5213-CF865B6908AF}"/>
          </ac:grpSpMkLst>
        </pc:grpChg>
        <pc:grpChg chg="add mod">
          <ac:chgData name="Murray Huang" userId="433b6cafa2205ecc" providerId="LiveId" clId="{58F47A49-02B1-415F-AEFB-5F993BA1FA92}" dt="2024-05-21T13:57:01.882" v="411" actId="207"/>
          <ac:grpSpMkLst>
            <pc:docMk/>
            <pc:sldMk cId="102230276" sldId="674"/>
            <ac:grpSpMk id="52" creationId="{2681FF2B-E3A3-D613-0205-D051E58D81DD}"/>
          </ac:grpSpMkLst>
        </pc:grpChg>
        <pc:grpChg chg="add mod">
          <ac:chgData name="Murray Huang" userId="433b6cafa2205ecc" providerId="LiveId" clId="{58F47A49-02B1-415F-AEFB-5F993BA1FA92}" dt="2024-05-21T13:57:01.882" v="411" actId="207"/>
          <ac:grpSpMkLst>
            <pc:docMk/>
            <pc:sldMk cId="102230276" sldId="674"/>
            <ac:grpSpMk id="55" creationId="{F3252247-7786-FCAA-9BA7-3CDF404F56A4}"/>
          </ac:grpSpMkLst>
        </pc:grpChg>
        <pc:grpChg chg="add mod">
          <ac:chgData name="Murray Huang" userId="433b6cafa2205ecc" providerId="LiveId" clId="{58F47A49-02B1-415F-AEFB-5F993BA1FA92}" dt="2024-05-21T13:56:23.466" v="404" actId="1036"/>
          <ac:grpSpMkLst>
            <pc:docMk/>
            <pc:sldMk cId="102230276" sldId="674"/>
            <ac:grpSpMk id="59" creationId="{6CCE3D51-9047-227A-F2AC-15A78DE373EC}"/>
          </ac:grpSpMkLst>
        </pc:grpChg>
        <pc:grpChg chg="add mod">
          <ac:chgData name="Murray Huang" userId="433b6cafa2205ecc" providerId="LiveId" clId="{58F47A49-02B1-415F-AEFB-5F993BA1FA92}" dt="2024-05-21T13:56:23.466" v="404" actId="1036"/>
          <ac:grpSpMkLst>
            <pc:docMk/>
            <pc:sldMk cId="102230276" sldId="674"/>
            <ac:grpSpMk id="62" creationId="{287A050E-C50C-CE34-8404-4D5D1326209C}"/>
          </ac:grpSpMkLst>
        </pc:grpChg>
        <pc:grpChg chg="add mod">
          <ac:chgData name="Murray Huang" userId="433b6cafa2205ecc" providerId="LiveId" clId="{58F47A49-02B1-415F-AEFB-5F993BA1FA92}" dt="2024-05-21T13:56:23.466" v="404" actId="1036"/>
          <ac:grpSpMkLst>
            <pc:docMk/>
            <pc:sldMk cId="102230276" sldId="674"/>
            <ac:grpSpMk id="66" creationId="{E88B0103-5049-E492-55A8-4DD0B9C49C6E}"/>
          </ac:grpSpMkLst>
        </pc:grpChg>
        <pc:grpChg chg="add mod">
          <ac:chgData name="Murray Huang" userId="433b6cafa2205ecc" providerId="LiveId" clId="{58F47A49-02B1-415F-AEFB-5F993BA1FA92}" dt="2024-05-21T13:56:23.466" v="404" actId="1036"/>
          <ac:grpSpMkLst>
            <pc:docMk/>
            <pc:sldMk cId="102230276" sldId="674"/>
            <ac:grpSpMk id="70" creationId="{3CCE3D94-E0CC-E291-B66A-37855A07442C}"/>
          </ac:grpSpMkLst>
        </pc:grpChg>
        <pc:grpChg chg="add mod">
          <ac:chgData name="Murray Huang" userId="433b6cafa2205ecc" providerId="LiveId" clId="{58F47A49-02B1-415F-AEFB-5F993BA1FA92}" dt="2024-05-21T13:57:01.882" v="411" actId="207"/>
          <ac:grpSpMkLst>
            <pc:docMk/>
            <pc:sldMk cId="102230276" sldId="674"/>
            <ac:grpSpMk id="73" creationId="{6467DCDD-786A-D75C-612C-556424B68554}"/>
          </ac:grpSpMkLst>
        </pc:grpChg>
        <pc:grpChg chg="add mod">
          <ac:chgData name="Murray Huang" userId="433b6cafa2205ecc" providerId="LiveId" clId="{58F47A49-02B1-415F-AEFB-5F993BA1FA92}" dt="2024-05-21T13:57:01.882" v="411" actId="207"/>
          <ac:grpSpMkLst>
            <pc:docMk/>
            <pc:sldMk cId="102230276" sldId="674"/>
            <ac:grpSpMk id="76" creationId="{DED6A0AC-C7EB-95FE-A027-C58728090FE9}"/>
          </ac:grpSpMkLst>
        </pc:grpChg>
        <pc:picChg chg="del">
          <ac:chgData name="Murray Huang" userId="433b6cafa2205ecc" providerId="LiveId" clId="{58F47A49-02B1-415F-AEFB-5F993BA1FA92}" dt="2024-05-21T13:54:29.916" v="321" actId="478"/>
          <ac:picMkLst>
            <pc:docMk/>
            <pc:sldMk cId="102230276" sldId="674"/>
            <ac:picMk id="5" creationId="{00000000-0000-0000-0000-000000000000}"/>
          </ac:picMkLst>
        </pc:picChg>
      </pc:sldChg>
      <pc:sldChg chg="addSp delSp modSp add mod modNotesTx">
        <pc:chgData name="Murray Huang" userId="433b6cafa2205ecc" providerId="LiveId" clId="{58F47A49-02B1-415F-AEFB-5F993BA1FA92}" dt="2024-05-27T14:11:57.174" v="5265" actId="20577"/>
        <pc:sldMkLst>
          <pc:docMk/>
          <pc:sldMk cId="1285834593" sldId="675"/>
        </pc:sldMkLst>
        <pc:spChg chg="del mod">
          <ac:chgData name="Murray Huang" userId="433b6cafa2205ecc" providerId="LiveId" clId="{58F47A49-02B1-415F-AEFB-5F993BA1FA92}" dt="2024-05-21T14:00:58.416" v="415" actId="478"/>
          <ac:spMkLst>
            <pc:docMk/>
            <pc:sldMk cId="1285834593" sldId="675"/>
            <ac:spMk id="2" creationId="{00000000-0000-0000-0000-000000000000}"/>
          </ac:spMkLst>
        </pc:spChg>
        <pc:spChg chg="mod">
          <ac:chgData name="Murray Huang" userId="433b6cafa2205ecc" providerId="LiveId" clId="{58F47A49-02B1-415F-AEFB-5F993BA1FA92}" dt="2024-05-21T14:01:36.821" v="426" actId="20577"/>
          <ac:spMkLst>
            <pc:docMk/>
            <pc:sldMk cId="1285834593" sldId="675"/>
            <ac:spMk id="5" creationId="{00000000-0000-0000-0000-000000000000}"/>
          </ac:spMkLst>
        </pc:spChg>
        <pc:spChg chg="add del mod">
          <ac:chgData name="Murray Huang" userId="433b6cafa2205ecc" providerId="LiveId" clId="{58F47A49-02B1-415F-AEFB-5F993BA1FA92}" dt="2024-05-21T14:01:00.393" v="416" actId="478"/>
          <ac:spMkLst>
            <pc:docMk/>
            <pc:sldMk cId="1285834593" sldId="675"/>
            <ac:spMk id="7" creationId="{C58BD9AE-E7D4-1899-5C13-F7C8B84175F0}"/>
          </ac:spMkLst>
        </pc:spChg>
        <pc:spChg chg="add mod">
          <ac:chgData name="Murray Huang" userId="433b6cafa2205ecc" providerId="LiveId" clId="{58F47A49-02B1-415F-AEFB-5F993BA1FA92}" dt="2024-05-22T16:26:08.027" v="780" actId="207"/>
          <ac:spMkLst>
            <pc:docMk/>
            <pc:sldMk cId="1285834593" sldId="675"/>
            <ac:spMk id="8" creationId="{33360DB4-4666-0F46-9DB0-1F3753EA9DD5}"/>
          </ac:spMkLst>
        </pc:spChg>
        <pc:spChg chg="add mod">
          <ac:chgData name="Murray Huang" userId="433b6cafa2205ecc" providerId="LiveId" clId="{58F47A49-02B1-415F-AEFB-5F993BA1FA92}" dt="2024-05-22T16:26:16.491" v="781" actId="207"/>
          <ac:spMkLst>
            <pc:docMk/>
            <pc:sldMk cId="1285834593" sldId="675"/>
            <ac:spMk id="9" creationId="{84F346C8-7081-A30A-06E9-C45F9CE7C77D}"/>
          </ac:spMkLst>
        </pc:spChg>
        <pc:picChg chg="mod">
          <ac:chgData name="Murray Huang" userId="433b6cafa2205ecc" providerId="LiveId" clId="{58F47A49-02B1-415F-AEFB-5F993BA1FA92}" dt="2024-05-21T14:01:19.283" v="422" actId="14100"/>
          <ac:picMkLst>
            <pc:docMk/>
            <pc:sldMk cId="1285834593" sldId="675"/>
            <ac:picMk id="3" creationId="{80B8A181-C82B-8C90-A594-0188AA39DBEE}"/>
          </ac:picMkLst>
        </pc:picChg>
      </pc:sldChg>
      <pc:sldChg chg="modSp add del">
        <pc:chgData name="Murray Huang" userId="433b6cafa2205ecc" providerId="LiveId" clId="{58F47A49-02B1-415F-AEFB-5F993BA1FA92}" dt="2024-05-21T13:54:46.910" v="324"/>
        <pc:sldMkLst>
          <pc:docMk/>
          <pc:sldMk cId="3865913691" sldId="675"/>
        </pc:sldMkLst>
        <pc:spChg chg="mod">
          <ac:chgData name="Murray Huang" userId="433b6cafa2205ecc" providerId="LiveId" clId="{58F47A49-02B1-415F-AEFB-5F993BA1FA92}" dt="2024-05-21T13:54:44.628" v="323"/>
          <ac:spMkLst>
            <pc:docMk/>
            <pc:sldMk cId="3865913691" sldId="675"/>
            <ac:spMk id="3" creationId="{00000000-0000-0000-0000-000000000000}"/>
          </ac:spMkLst>
        </pc:spChg>
      </pc:sldChg>
      <pc:sldChg chg="modSp add mod ord modNotesTx">
        <pc:chgData name="Murray Huang" userId="433b6cafa2205ecc" providerId="LiveId" clId="{58F47A49-02B1-415F-AEFB-5F993BA1FA92}" dt="2024-05-28T02:07:10.509" v="33730" actId="20577"/>
        <pc:sldMkLst>
          <pc:docMk/>
          <pc:sldMk cId="2602193832" sldId="676"/>
        </pc:sldMkLst>
        <pc:spChg chg="mod">
          <ac:chgData name="Murray Huang" userId="433b6cafa2205ecc" providerId="LiveId" clId="{58F47A49-02B1-415F-AEFB-5F993BA1FA92}" dt="2024-05-22T17:04:40.721" v="1157" actId="207"/>
          <ac:spMkLst>
            <pc:docMk/>
            <pc:sldMk cId="2602193832" sldId="676"/>
            <ac:spMk id="21" creationId="{7CC05E7C-23C4-ABA5-ECDD-9DB76327FB29}"/>
          </ac:spMkLst>
        </pc:spChg>
        <pc:spChg chg="mod">
          <ac:chgData name="Murray Huang" userId="433b6cafa2205ecc" providerId="LiveId" clId="{58F47A49-02B1-415F-AEFB-5F993BA1FA92}" dt="2024-05-22T17:05:19.884" v="1161" actId="1076"/>
          <ac:spMkLst>
            <pc:docMk/>
            <pc:sldMk cId="2602193832" sldId="676"/>
            <ac:spMk id="38" creationId="{00000000-0000-0000-0000-000000000000}"/>
          </ac:spMkLst>
        </pc:spChg>
      </pc:sldChg>
      <pc:sldChg chg="modSp add del mod ord">
        <pc:chgData name="Murray Huang" userId="433b6cafa2205ecc" providerId="LiveId" clId="{58F47A49-02B1-415F-AEFB-5F993BA1FA92}" dt="2024-05-22T17:04:28.094" v="1156" actId="47"/>
        <pc:sldMkLst>
          <pc:docMk/>
          <pc:sldMk cId="1965605465" sldId="677"/>
        </pc:sldMkLst>
        <pc:spChg chg="mod">
          <ac:chgData name="Murray Huang" userId="433b6cafa2205ecc" providerId="LiveId" clId="{58F47A49-02B1-415F-AEFB-5F993BA1FA92}" dt="2024-05-21T14:16:11.928" v="517" actId="1076"/>
          <ac:spMkLst>
            <pc:docMk/>
            <pc:sldMk cId="1965605465" sldId="677"/>
            <ac:spMk id="2" creationId="{00000000-0000-0000-0000-000000000000}"/>
          </ac:spMkLst>
        </pc:spChg>
      </pc:sldChg>
      <pc:sldChg chg="modSp add mod ord modNotesTx">
        <pc:chgData name="Murray Huang" userId="433b6cafa2205ecc" providerId="LiveId" clId="{58F47A49-02B1-415F-AEFB-5F993BA1FA92}" dt="2024-05-28T02:08:34.251" v="33758" actId="20577"/>
        <pc:sldMkLst>
          <pc:docMk/>
          <pc:sldMk cId="2447679986" sldId="678"/>
        </pc:sldMkLst>
        <pc:spChg chg="mod">
          <ac:chgData name="Murray Huang" userId="433b6cafa2205ecc" providerId="LiveId" clId="{58F47A49-02B1-415F-AEFB-5F993BA1FA92}" dt="2024-05-22T17:05:28.870" v="1163" actId="207"/>
          <ac:spMkLst>
            <pc:docMk/>
            <pc:sldMk cId="2447679986" sldId="678"/>
            <ac:spMk id="2" creationId="{00000000-0000-0000-0000-000000000000}"/>
          </ac:spMkLst>
        </pc:spChg>
        <pc:graphicFrameChg chg="modGraphic">
          <ac:chgData name="Murray Huang" userId="433b6cafa2205ecc" providerId="LiveId" clId="{58F47A49-02B1-415F-AEFB-5F993BA1FA92}" dt="2024-05-27T17:01:33.632" v="30014" actId="207"/>
          <ac:graphicFrameMkLst>
            <pc:docMk/>
            <pc:sldMk cId="2447679986" sldId="678"/>
            <ac:graphicFrameMk id="5" creationId="{00000000-0000-0000-0000-000000000000}"/>
          </ac:graphicFrameMkLst>
        </pc:graphicFrameChg>
      </pc:sldChg>
      <pc:sldChg chg="modSp add del mod ord">
        <pc:chgData name="Murray Huang" userId="433b6cafa2205ecc" providerId="LiveId" clId="{58F47A49-02B1-415F-AEFB-5F993BA1FA92}" dt="2024-05-22T17:07:01.041" v="1167" actId="47"/>
        <pc:sldMkLst>
          <pc:docMk/>
          <pc:sldMk cId="1705172836" sldId="679"/>
        </pc:sldMkLst>
        <pc:spChg chg="mod">
          <ac:chgData name="Murray Huang" userId="433b6cafa2205ecc" providerId="LiveId" clId="{58F47A49-02B1-415F-AEFB-5F993BA1FA92}" dt="2024-05-21T14:19:22.419" v="530" actId="403"/>
          <ac:spMkLst>
            <pc:docMk/>
            <pc:sldMk cId="1705172836" sldId="679"/>
            <ac:spMk id="2" creationId="{00000000-0000-0000-0000-000000000000}"/>
          </ac:spMkLst>
        </pc:spChg>
      </pc:sldChg>
      <pc:sldChg chg="modSp add del mod ord">
        <pc:chgData name="Murray Huang" userId="433b6cafa2205ecc" providerId="LiveId" clId="{58F47A49-02B1-415F-AEFB-5F993BA1FA92}" dt="2024-05-22T17:07:43.818" v="1172" actId="47"/>
        <pc:sldMkLst>
          <pc:docMk/>
          <pc:sldMk cId="1721268718" sldId="680"/>
        </pc:sldMkLst>
        <pc:spChg chg="mod">
          <ac:chgData name="Murray Huang" userId="433b6cafa2205ecc" providerId="LiveId" clId="{58F47A49-02B1-415F-AEFB-5F993BA1FA92}" dt="2024-05-21T14:20:52.996" v="533"/>
          <ac:spMkLst>
            <pc:docMk/>
            <pc:sldMk cId="1721268718" sldId="680"/>
            <ac:spMk id="3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07:07.709" v="1168" actId="207"/>
          <ac:spMkLst>
            <pc:docMk/>
            <pc:sldMk cId="1721268718" sldId="680"/>
            <ac:spMk id="7" creationId="{DF460B80-B0E6-1AB6-77FB-EBE6CDDF1DA6}"/>
          </ac:spMkLst>
        </pc:spChg>
      </pc:sldChg>
      <pc:sldChg chg="modSp add mod modNotesTx">
        <pc:chgData name="Murray Huang" userId="433b6cafa2205ecc" providerId="LiveId" clId="{58F47A49-02B1-415F-AEFB-5F993BA1FA92}" dt="2024-05-28T01:45:56.515" v="33397" actId="20577"/>
        <pc:sldMkLst>
          <pc:docMk/>
          <pc:sldMk cId="2743117865" sldId="681"/>
        </pc:sldMkLst>
        <pc:spChg chg="mod">
          <ac:chgData name="Murray Huang" userId="433b6cafa2205ecc" providerId="LiveId" clId="{58F47A49-02B1-415F-AEFB-5F993BA1FA92}" dt="2024-05-22T16:57:46.001" v="1068" actId="207"/>
          <ac:spMkLst>
            <pc:docMk/>
            <pc:sldMk cId="2743117865" sldId="681"/>
            <ac:spMk id="2" creationId="{1DFAE424-1D92-8D57-BCDD-D7DB4684BFF2}"/>
          </ac:spMkLst>
        </pc:spChg>
        <pc:spChg chg="mod">
          <ac:chgData name="Murray Huang" userId="433b6cafa2205ecc" providerId="LiveId" clId="{58F47A49-02B1-415F-AEFB-5F993BA1FA92}" dt="2024-05-22T16:55:56.533" v="1055" actId="207"/>
          <ac:spMkLst>
            <pc:docMk/>
            <pc:sldMk cId="2743117865" sldId="681"/>
            <ac:spMk id="10" creationId="{D3B2A01B-CF72-5BE9-267D-7B54D82241C2}"/>
          </ac:spMkLst>
        </pc:spChg>
        <pc:graphicFrameChg chg="mod">
          <ac:chgData name="Murray Huang" userId="433b6cafa2205ecc" providerId="LiveId" clId="{58F47A49-02B1-415F-AEFB-5F993BA1FA92}" dt="2024-05-22T16:57:40.685" v="1067" actId="167"/>
          <ac:graphicFrameMkLst>
            <pc:docMk/>
            <pc:sldMk cId="2743117865" sldId="681"/>
            <ac:graphicFrameMk id="5" creationId="{C52DA468-6DF8-E4DD-8508-4C9899DEB9DF}"/>
          </ac:graphicFrameMkLst>
        </pc:graphicFrameChg>
      </pc:sldChg>
      <pc:sldChg chg="modSp add mod modNotesTx">
        <pc:chgData name="Murray Huang" userId="433b6cafa2205ecc" providerId="LiveId" clId="{58F47A49-02B1-415F-AEFB-5F993BA1FA92}" dt="2024-05-27T16:29:31.015" v="25422" actId="20577"/>
        <pc:sldMkLst>
          <pc:docMk/>
          <pc:sldMk cId="2749001586" sldId="682"/>
        </pc:sldMkLst>
        <pc:spChg chg="mod">
          <ac:chgData name="Murray Huang" userId="433b6cafa2205ecc" providerId="LiveId" clId="{58F47A49-02B1-415F-AEFB-5F993BA1FA92}" dt="2024-05-23T00:19:17.444" v="1303" actId="20577"/>
          <ac:spMkLst>
            <pc:docMk/>
            <pc:sldMk cId="2749001586" sldId="682"/>
            <ac:spMk id="2" creationId="{00000000-0000-0000-0000-000000000000}"/>
          </ac:spMkLst>
        </pc:spChg>
        <pc:graphicFrameChg chg="mod">
          <ac:chgData name="Murray Huang" userId="433b6cafa2205ecc" providerId="LiveId" clId="{58F47A49-02B1-415F-AEFB-5F993BA1FA92}" dt="2024-05-22T16:58:30.034" v="1072" actId="207"/>
          <ac:graphicFrameMkLst>
            <pc:docMk/>
            <pc:sldMk cId="2749001586" sldId="682"/>
            <ac:graphicFrameMk id="5" creationId="{00000000-0000-0000-0000-000000000000}"/>
          </ac:graphicFrameMkLst>
        </pc:graphicFrameChg>
        <pc:cxnChg chg="mod">
          <ac:chgData name="Murray Huang" userId="433b6cafa2205ecc" providerId="LiveId" clId="{58F47A49-02B1-415F-AEFB-5F993BA1FA92}" dt="2024-05-21T14:25:01.887" v="574" actId="1036"/>
          <ac:cxnSpMkLst>
            <pc:docMk/>
            <pc:sldMk cId="2749001586" sldId="682"/>
            <ac:cxnSpMk id="6" creationId="{00000000-0000-0000-0000-000000000000}"/>
          </ac:cxnSpMkLst>
        </pc:cxnChg>
      </pc:sldChg>
      <pc:sldChg chg="modSp add mod modNotesTx">
        <pc:chgData name="Murray Huang" userId="433b6cafa2205ecc" providerId="LiveId" clId="{58F47A49-02B1-415F-AEFB-5F993BA1FA92}" dt="2024-05-28T01:48:11.671" v="33405" actId="20577"/>
        <pc:sldMkLst>
          <pc:docMk/>
          <pc:sldMk cId="3357304053" sldId="683"/>
        </pc:sldMkLst>
        <pc:spChg chg="mod">
          <ac:chgData name="Murray Huang" userId="433b6cafa2205ecc" providerId="LiveId" clId="{58F47A49-02B1-415F-AEFB-5F993BA1FA92}" dt="2024-05-22T16:56:18.764" v="1057" actId="207"/>
          <ac:spMkLst>
            <pc:docMk/>
            <pc:sldMk cId="3357304053" sldId="683"/>
            <ac:spMk id="9" creationId="{A5909F0F-5291-48C1-4027-07781B36B3B5}"/>
          </ac:spMkLst>
        </pc:spChg>
      </pc:sldChg>
      <pc:sldChg chg="modSp add mod modNotesTx">
        <pc:chgData name="Murray Huang" userId="433b6cafa2205ecc" providerId="LiveId" clId="{58F47A49-02B1-415F-AEFB-5F993BA1FA92}" dt="2024-05-28T02:12:23.664" v="33852" actId="20577"/>
        <pc:sldMkLst>
          <pc:docMk/>
          <pc:sldMk cId="187421444" sldId="684"/>
        </pc:sldMkLst>
        <pc:spChg chg="mod">
          <ac:chgData name="Murray Huang" userId="433b6cafa2205ecc" providerId="LiveId" clId="{58F47A49-02B1-415F-AEFB-5F993BA1FA92}" dt="2024-05-22T17:20:11.910" v="1295" actId="207"/>
          <ac:spMkLst>
            <pc:docMk/>
            <pc:sldMk cId="187421444" sldId="684"/>
            <ac:spMk id="6" creationId="{00000000-0000-0000-0000-000000000000}"/>
          </ac:spMkLst>
        </pc:spChg>
      </pc:sldChg>
      <pc:sldChg chg="modSp add del mod">
        <pc:chgData name="Murray Huang" userId="433b6cafa2205ecc" providerId="LiveId" clId="{58F47A49-02B1-415F-AEFB-5F993BA1FA92}" dt="2024-05-21T14:27:31.907" v="583" actId="47"/>
        <pc:sldMkLst>
          <pc:docMk/>
          <pc:sldMk cId="1053721123" sldId="684"/>
        </pc:sldMkLst>
        <pc:spChg chg="mod">
          <ac:chgData name="Murray Huang" userId="433b6cafa2205ecc" providerId="LiveId" clId="{58F47A49-02B1-415F-AEFB-5F993BA1FA92}" dt="2024-05-21T14:27:14.404" v="582" actId="1076"/>
          <ac:spMkLst>
            <pc:docMk/>
            <pc:sldMk cId="1053721123" sldId="684"/>
            <ac:spMk id="10" creationId="{00000000-0000-0000-0000-000000000000}"/>
          </ac:spMkLst>
        </pc:spChg>
        <pc:spChg chg="mod">
          <ac:chgData name="Murray Huang" userId="433b6cafa2205ecc" providerId="LiveId" clId="{58F47A49-02B1-415F-AEFB-5F993BA1FA92}" dt="2024-05-21T14:27:05.114" v="581" actId="1076"/>
          <ac:spMkLst>
            <pc:docMk/>
            <pc:sldMk cId="1053721123" sldId="684"/>
            <ac:spMk id="12" creationId="{00000000-0000-0000-0000-000000000000}"/>
          </ac:spMkLst>
        </pc:spChg>
      </pc:sldChg>
      <pc:sldChg chg="modSp add del mod">
        <pc:chgData name="Murray Huang" userId="433b6cafa2205ecc" providerId="LiveId" clId="{58F47A49-02B1-415F-AEFB-5F993BA1FA92}" dt="2024-05-22T17:01:43.664" v="1089" actId="47"/>
        <pc:sldMkLst>
          <pc:docMk/>
          <pc:sldMk cId="68290743" sldId="685"/>
        </pc:sldMkLst>
        <pc:spChg chg="mod">
          <ac:chgData name="Murray Huang" userId="433b6cafa2205ecc" providerId="LiveId" clId="{58F47A49-02B1-415F-AEFB-5F993BA1FA92}" dt="2024-05-21T14:54:09.607" v="746" actId="1076"/>
          <ac:spMkLst>
            <pc:docMk/>
            <pc:sldMk cId="68290743" sldId="685"/>
            <ac:spMk id="8" creationId="{14FCD35E-D01A-CF64-2AB6-A3691D3A5977}"/>
          </ac:spMkLst>
        </pc:spChg>
      </pc:sldChg>
      <pc:sldChg chg="delSp modSp add del mod ord">
        <pc:chgData name="Murray Huang" userId="433b6cafa2205ecc" providerId="LiveId" clId="{58F47A49-02B1-415F-AEFB-5F993BA1FA92}" dt="2024-05-25T09:09:48.378" v="1385" actId="47"/>
        <pc:sldMkLst>
          <pc:docMk/>
          <pc:sldMk cId="1217910932" sldId="686"/>
        </pc:sldMkLst>
        <pc:spChg chg="del">
          <ac:chgData name="Murray Huang" userId="433b6cafa2205ecc" providerId="LiveId" clId="{58F47A49-02B1-415F-AEFB-5F993BA1FA92}" dt="2024-05-22T16:27:03.211" v="785" actId="478"/>
          <ac:spMkLst>
            <pc:docMk/>
            <pc:sldMk cId="1217910932" sldId="686"/>
            <ac:spMk id="8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11:10.429" v="1248" actId="207"/>
          <ac:spMkLst>
            <pc:docMk/>
            <pc:sldMk cId="1217910932" sldId="686"/>
            <ac:spMk id="55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11:10.429" v="1248" actId="207"/>
          <ac:spMkLst>
            <pc:docMk/>
            <pc:sldMk cId="1217910932" sldId="686"/>
            <ac:spMk id="56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11:10.429" v="1248" actId="207"/>
          <ac:spMkLst>
            <pc:docMk/>
            <pc:sldMk cId="1217910932" sldId="686"/>
            <ac:spMk id="57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11:10.429" v="1248" actId="207"/>
          <ac:spMkLst>
            <pc:docMk/>
            <pc:sldMk cId="1217910932" sldId="686"/>
            <ac:spMk id="58" creationId="{00000000-0000-0000-0000-000000000000}"/>
          </ac:spMkLst>
        </pc:spChg>
      </pc:sldChg>
      <pc:sldChg chg="addSp delSp modSp add del mod ord">
        <pc:chgData name="Murray Huang" userId="433b6cafa2205ecc" providerId="LiveId" clId="{58F47A49-02B1-415F-AEFB-5F993BA1FA92}" dt="2024-05-25T09:12:03.992" v="1411" actId="47"/>
        <pc:sldMkLst>
          <pc:docMk/>
          <pc:sldMk cId="1826434663" sldId="687"/>
        </pc:sldMkLst>
        <pc:spChg chg="del">
          <ac:chgData name="Murray Huang" userId="433b6cafa2205ecc" providerId="LiveId" clId="{58F47A49-02B1-415F-AEFB-5F993BA1FA92}" dt="2024-05-22T16:43:57.907" v="978" actId="478"/>
          <ac:spMkLst>
            <pc:docMk/>
            <pc:sldMk cId="1826434663" sldId="687"/>
            <ac:spMk id="2" creationId="{2847C5BD-B32B-7FC1-5787-0BF0530C4608}"/>
          </ac:spMkLst>
        </pc:spChg>
        <pc:picChg chg="del">
          <ac:chgData name="Murray Huang" userId="433b6cafa2205ecc" providerId="LiveId" clId="{58F47A49-02B1-415F-AEFB-5F993BA1FA92}" dt="2024-05-22T16:43:52.489" v="975" actId="478"/>
          <ac:picMkLst>
            <pc:docMk/>
            <pc:sldMk cId="1826434663" sldId="687"/>
            <ac:picMk id="3" creationId="{41B64384-544B-C890-1AB1-4B114FA702AA}"/>
          </ac:picMkLst>
        </pc:picChg>
        <pc:picChg chg="del">
          <ac:chgData name="Murray Huang" userId="433b6cafa2205ecc" providerId="LiveId" clId="{58F47A49-02B1-415F-AEFB-5F993BA1FA92}" dt="2024-05-22T16:43:53.472" v="976" actId="478"/>
          <ac:picMkLst>
            <pc:docMk/>
            <pc:sldMk cId="1826434663" sldId="687"/>
            <ac:picMk id="5" creationId="{3FD8F5E0-9F3F-7E8D-A497-EEDFB4C42BB1}"/>
          </ac:picMkLst>
        </pc:picChg>
        <pc:picChg chg="add mod">
          <ac:chgData name="Murray Huang" userId="433b6cafa2205ecc" providerId="LiveId" clId="{58F47A49-02B1-415F-AEFB-5F993BA1FA92}" dt="2024-05-22T16:44:04.352" v="980" actId="14100"/>
          <ac:picMkLst>
            <pc:docMk/>
            <pc:sldMk cId="1826434663" sldId="687"/>
            <ac:picMk id="6" creationId="{C4649937-9105-3504-AD8B-28F9B094BC02}"/>
          </ac:picMkLst>
        </pc:picChg>
        <pc:picChg chg="add mod ord">
          <ac:chgData name="Murray Huang" userId="433b6cafa2205ecc" providerId="LiveId" clId="{58F47A49-02B1-415F-AEFB-5F993BA1FA92}" dt="2024-05-22T16:45:54.422" v="984" actId="167"/>
          <ac:picMkLst>
            <pc:docMk/>
            <pc:sldMk cId="1826434663" sldId="687"/>
            <ac:picMk id="8" creationId="{40ED6A9A-F715-904A-2C4F-EBDABCB0069B}"/>
          </ac:picMkLst>
        </pc:picChg>
        <pc:picChg chg="del">
          <ac:chgData name="Murray Huang" userId="433b6cafa2205ecc" providerId="LiveId" clId="{58F47A49-02B1-415F-AEFB-5F993BA1FA92}" dt="2024-05-22T16:43:51.540" v="974" actId="478"/>
          <ac:picMkLst>
            <pc:docMk/>
            <pc:sldMk cId="1826434663" sldId="687"/>
            <ac:picMk id="9" creationId="{6EA71847-8F25-2288-2312-F1DE532176E8}"/>
          </ac:picMkLst>
        </pc:picChg>
        <pc:picChg chg="del">
          <ac:chgData name="Murray Huang" userId="433b6cafa2205ecc" providerId="LiveId" clId="{58F47A49-02B1-415F-AEFB-5F993BA1FA92}" dt="2024-05-22T16:43:51.540" v="974" actId="478"/>
          <ac:picMkLst>
            <pc:docMk/>
            <pc:sldMk cId="1826434663" sldId="687"/>
            <ac:picMk id="10" creationId="{CD46EEBB-F3C0-4ED3-AD43-EAD8FA801A0C}"/>
          </ac:picMkLst>
        </pc:picChg>
        <pc:picChg chg="add del mod">
          <ac:chgData name="Murray Huang" userId="433b6cafa2205ecc" providerId="LiveId" clId="{58F47A49-02B1-415F-AEFB-5F993BA1FA92}" dt="2024-05-22T16:47:32.065" v="989" actId="478"/>
          <ac:picMkLst>
            <pc:docMk/>
            <pc:sldMk cId="1826434663" sldId="687"/>
            <ac:picMk id="12" creationId="{92F2939C-263E-44BC-E706-7FC232E0FC10}"/>
          </ac:picMkLst>
        </pc:picChg>
      </pc:sldChg>
      <pc:sldChg chg="addSp delSp modSp add mod ord modNotesTx">
        <pc:chgData name="Murray Huang" userId="433b6cafa2205ecc" providerId="LiveId" clId="{58F47A49-02B1-415F-AEFB-5F993BA1FA92}" dt="2024-05-27T15:11:11.996" v="13326" actId="20577"/>
        <pc:sldMkLst>
          <pc:docMk/>
          <pc:sldMk cId="1071533412" sldId="688"/>
        </pc:sldMkLst>
        <pc:picChg chg="add mod modCrop">
          <ac:chgData name="Murray Huang" userId="433b6cafa2205ecc" providerId="LiveId" clId="{58F47A49-02B1-415F-AEFB-5F993BA1FA92}" dt="2024-05-22T16:48:27.903" v="995" actId="732"/>
          <ac:picMkLst>
            <pc:docMk/>
            <pc:sldMk cId="1071533412" sldId="688"/>
            <ac:picMk id="3" creationId="{668240EE-4543-E883-8D3C-C82AA61186D8}"/>
          </ac:picMkLst>
        </pc:picChg>
        <pc:picChg chg="del">
          <ac:chgData name="Murray Huang" userId="433b6cafa2205ecc" providerId="LiveId" clId="{58F47A49-02B1-415F-AEFB-5F993BA1FA92}" dt="2024-05-22T16:47:35.321" v="990" actId="478"/>
          <ac:picMkLst>
            <pc:docMk/>
            <pc:sldMk cId="1071533412" sldId="688"/>
            <ac:picMk id="6" creationId="{C4649937-9105-3504-AD8B-28F9B094BC02}"/>
          </ac:picMkLst>
        </pc:picChg>
        <pc:picChg chg="del">
          <ac:chgData name="Murray Huang" userId="433b6cafa2205ecc" providerId="LiveId" clId="{58F47A49-02B1-415F-AEFB-5F993BA1FA92}" dt="2024-05-22T16:47:36.550" v="991" actId="478"/>
          <ac:picMkLst>
            <pc:docMk/>
            <pc:sldMk cId="1071533412" sldId="688"/>
            <ac:picMk id="8" creationId="{40ED6A9A-F715-904A-2C4F-EBDABCB0069B}"/>
          </ac:picMkLst>
        </pc:picChg>
        <pc:picChg chg="mod">
          <ac:chgData name="Murray Huang" userId="433b6cafa2205ecc" providerId="LiveId" clId="{58F47A49-02B1-415F-AEFB-5F993BA1FA92}" dt="2024-05-22T16:47:48.464" v="992" actId="1076"/>
          <ac:picMkLst>
            <pc:docMk/>
            <pc:sldMk cId="1071533412" sldId="688"/>
            <ac:picMk id="12" creationId="{92F2939C-263E-44BC-E706-7FC232E0FC10}"/>
          </ac:picMkLst>
        </pc:picChg>
      </pc:sldChg>
      <pc:sldChg chg="modSp add mod modAnim modNotesTx">
        <pc:chgData name="Murray Huang" userId="433b6cafa2205ecc" providerId="LiveId" clId="{58F47A49-02B1-415F-AEFB-5F993BA1FA92}" dt="2024-05-28T01:52:28.146" v="33489"/>
        <pc:sldMkLst>
          <pc:docMk/>
          <pc:sldMk cId="566972933" sldId="689"/>
        </pc:sldMkLst>
        <pc:spChg chg="mod">
          <ac:chgData name="Murray Huang" userId="433b6cafa2205ecc" providerId="LiveId" clId="{58F47A49-02B1-415F-AEFB-5F993BA1FA92}" dt="2024-05-22T17:00:05.560" v="1082" actId="120"/>
          <ac:spMkLst>
            <pc:docMk/>
            <pc:sldMk cId="566972933" sldId="689"/>
            <ac:spMk id="10" creationId="{6946462A-CBE1-F596-BA2C-F6CF021B624F}"/>
          </ac:spMkLst>
        </pc:spChg>
      </pc:sldChg>
      <pc:sldChg chg="addSp delSp modSp add del mod ord">
        <pc:chgData name="Murray Huang" userId="433b6cafa2205ecc" providerId="LiveId" clId="{58F47A49-02B1-415F-AEFB-5F993BA1FA92}" dt="2024-05-25T09:17:18.158" v="1453" actId="47"/>
        <pc:sldMkLst>
          <pc:docMk/>
          <pc:sldMk cId="4278496339" sldId="690"/>
        </pc:sldMkLst>
        <pc:spChg chg="add del mod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4" creationId="{E539694E-DD10-602D-B325-F7B4356F87DD}"/>
          </ac:spMkLst>
        </pc:spChg>
        <pc:spChg chg="add mod">
          <ac:chgData name="Murray Huang" userId="433b6cafa2205ecc" providerId="LiveId" clId="{58F47A49-02B1-415F-AEFB-5F993BA1FA92}" dt="2024-05-25T09:06:37.801" v="1336" actId="1076"/>
          <ac:spMkLst>
            <pc:docMk/>
            <pc:sldMk cId="4278496339" sldId="690"/>
            <ac:spMk id="6" creationId="{83C17401-286B-290E-90D3-878F8C7ABB96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10" creationId="{1116A7EF-DC95-2593-D292-29CBC876A3C4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14" creationId="{11BD83B5-2A47-31DA-2A1D-27DCEA555A45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15" creationId="{764016E0-1870-FD48-CA11-D5BBCC483584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16" creationId="{3DB54F92-FBF2-F6BB-A4ED-A2EC46A297CE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17" creationId="{4E36A31B-C6D5-820D-B7AA-085C99BA9383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18" creationId="{744E28AC-EE7D-06A4-BAF4-80C5C73106F3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19" creationId="{DADAB07D-DE2C-03BE-E0A0-FA8EFE8E5B91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20" creationId="{78F7FE41-7EDE-1EF7-360C-F3D1E8598317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21" creationId="{8B959CCC-1676-D512-058F-29A3A8EA8B62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22" creationId="{56576C05-2FD6-F386-D87B-D4C937D0AF61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23" creationId="{23A1D001-2228-EFFE-8B4E-FCB4DFBD917D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24" creationId="{6B7ED8A8-12B5-1750-18FB-F9469CBBDB4D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25" creationId="{701FA3F7-1532-FAFC-C764-4C87854FD248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26" creationId="{CAD8C16D-DFB6-C1ED-AD5F-8695908F1B77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27" creationId="{AE9EF3DA-8D09-3817-79BA-5671908C8586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36" creationId="{351477B7-42E7-3122-01AE-6AB9BD5000A7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39" creationId="{DC65F5D7-E118-B30D-AF13-349CF8E543FC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43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47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48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06:47.314" v="1338"/>
          <ac:spMkLst>
            <pc:docMk/>
            <pc:sldMk cId="4278496339" sldId="690"/>
            <ac:spMk id="49" creationId="{987898B4-50A0-FA67-49A5-7BCFF1913851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50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51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52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53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55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56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57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58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06:47.314" v="1338"/>
          <ac:spMkLst>
            <pc:docMk/>
            <pc:sldMk cId="4278496339" sldId="690"/>
            <ac:spMk id="59" creationId="{010B1E28-9234-C43D-A5C2-9E811AF3C071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61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62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63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64" creationId="{00000000-0000-0000-0000-000000000000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71" creationId="{C24238AD-DA14-7C10-505C-E29DB7E59EDD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72" creationId="{7CC639C5-C014-0C97-8860-DA5AA50D1F72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75" creationId="{00000000-0000-0000-0000-000000000000}"/>
          </ac:spMkLst>
        </pc:spChg>
        <pc:spChg chg="add del mod">
          <ac:chgData name="Murray Huang" userId="433b6cafa2205ecc" providerId="LiveId" clId="{58F47A49-02B1-415F-AEFB-5F993BA1FA92}" dt="2024-05-25T09:09:46.905" v="1384" actId="478"/>
          <ac:spMkLst>
            <pc:docMk/>
            <pc:sldMk cId="4278496339" sldId="690"/>
            <ac:spMk id="80" creationId="{09DFE818-48B6-D87C-ED34-5FB1DCE7B112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11298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11299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11314" creationId="{00000000-0000-0000-0000-000000000000}"/>
          </ac:spMkLst>
        </pc:spChg>
        <pc:grpChg chg="del">
          <ac:chgData name="Murray Huang" userId="433b6cafa2205ecc" providerId="LiveId" clId="{58F47A49-02B1-415F-AEFB-5F993BA1FA92}" dt="2024-05-25T09:06:45.482" v="1337" actId="21"/>
          <ac:grpSpMkLst>
            <pc:docMk/>
            <pc:sldMk cId="4278496339" sldId="690"/>
            <ac:grpSpMk id="9" creationId="{00000000-0000-0000-0000-000000000000}"/>
          </ac:grpSpMkLst>
        </pc:grpChg>
        <pc:grpChg chg="add mod">
          <ac:chgData name="Murray Huang" userId="433b6cafa2205ecc" providerId="LiveId" clId="{58F47A49-02B1-415F-AEFB-5F993BA1FA92}" dt="2024-05-25T09:06:53.884" v="1339" actId="1076"/>
          <ac:grpSpMkLst>
            <pc:docMk/>
            <pc:sldMk cId="4278496339" sldId="690"/>
            <ac:grpSpMk id="41" creationId="{CB1A0564-3955-7197-F30A-C2C2C16439F9}"/>
          </ac:grpSpMkLst>
        </pc:grp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5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7" creationId="{00000000-0000-0000-0000-000000000000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28" creationId="{918F5194-C4D3-4E70-AAE8-79143179B6CD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29" creationId="{A803F448-4D75-F2AF-BA49-1629DEE72D90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30" creationId="{3D382AB3-0119-70F5-750F-031B71C22AA3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31" creationId="{F6CA4765-460F-575E-302D-CA68E616CDB2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32" creationId="{B67AE5EF-F0E0-54F0-0416-579D5B8E83BC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33" creationId="{4014322F-D8B7-A98F-2F59-23B5A0085C6F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34" creationId="{15A6DCA6-8987-935B-2225-2DB4116B1048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35" creationId="{1A6BFC9A-EF02-ED26-EAE2-89FAE5956312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37" creationId="{BAFE02B6-EE2B-E04C-F215-6A5DCA89C35F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38" creationId="{793DA2CE-72A2-9355-544A-5F03628D3156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40" creationId="{51D720C4-DFD5-5281-6587-35FEF0C0D2AF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54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60" creationId="{00000000-0000-0000-0000-000000000000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65" creationId="{0CF273EF-F6C0-A653-A21E-5CB2D1D37667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66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67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68" creationId="{00000000-0000-0000-0000-000000000000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69" creationId="{414896A1-3630-A773-B47F-C8341981A4DD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70" creationId="{00000000-0000-0000-0000-000000000000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73" creationId="{234E1E11-A63E-A29E-5847-276A66BF808D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74" creationId="{113E6A95-30D2-CD91-8E2E-96159ABF18CE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76" creationId="{39D34D7A-5A2B-3C69-992E-FAD154BE105E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77" creationId="{89AD00C6-1928-A244-5CEB-800B275EA76E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78" creationId="{CE8B292A-3B3D-5DE0-D4F3-8710FFF3D28F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79" creationId="{33B25CE4-6125-040D-5D82-FDC99B0273D7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11300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11301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11302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11303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11304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11305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11306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11307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11309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11311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11315" creationId="{00000000-0000-0000-0000-000000000000}"/>
          </ac:picMkLst>
        </pc:picChg>
        <pc:cxnChg chg="add mod">
          <ac:chgData name="Murray Huang" userId="433b6cafa2205ecc" providerId="LiveId" clId="{58F47A49-02B1-415F-AEFB-5F993BA1FA92}" dt="2024-05-25T09:06:53.884" v="1339" actId="1076"/>
          <ac:cxnSpMkLst>
            <pc:docMk/>
            <pc:sldMk cId="4278496339" sldId="690"/>
            <ac:cxnSpMk id="8" creationId="{C87D1B21-1B4E-BF69-638D-942D0D68D55E}"/>
          </ac:cxnSpMkLst>
        </pc:cxnChg>
        <pc:cxnChg chg="add mod">
          <ac:chgData name="Murray Huang" userId="433b6cafa2205ecc" providerId="LiveId" clId="{58F47A49-02B1-415F-AEFB-5F993BA1FA92}" dt="2024-05-25T09:06:53.884" v="1339" actId="1076"/>
          <ac:cxnSpMkLst>
            <pc:docMk/>
            <pc:sldMk cId="4278496339" sldId="690"/>
            <ac:cxnSpMk id="11" creationId="{8439226D-8F6F-4785-12B9-B1A0481D116A}"/>
          </ac:cxnSpMkLst>
        </pc:cxnChg>
        <pc:cxnChg chg="add mod">
          <ac:chgData name="Murray Huang" userId="433b6cafa2205ecc" providerId="LiveId" clId="{58F47A49-02B1-415F-AEFB-5F993BA1FA92}" dt="2024-05-25T09:06:53.884" v="1339" actId="1076"/>
          <ac:cxnSpMkLst>
            <pc:docMk/>
            <pc:sldMk cId="4278496339" sldId="690"/>
            <ac:cxnSpMk id="12" creationId="{D39F1535-057B-9E5E-21E3-CE3F7D78F72E}"/>
          </ac:cxnSpMkLst>
        </pc:cxnChg>
        <pc:cxnChg chg="add mod">
          <ac:chgData name="Murray Huang" userId="433b6cafa2205ecc" providerId="LiveId" clId="{58F47A49-02B1-415F-AEFB-5F993BA1FA92}" dt="2024-05-25T09:06:53.884" v="1339" actId="1076"/>
          <ac:cxnSpMkLst>
            <pc:docMk/>
            <pc:sldMk cId="4278496339" sldId="690"/>
            <ac:cxnSpMk id="13" creationId="{D1185B27-02AC-E0D8-0815-374D96043014}"/>
          </ac:cxnSpMkLst>
        </pc:cxnChg>
        <pc:cxnChg chg="del">
          <ac:chgData name="Murray Huang" userId="433b6cafa2205ecc" providerId="LiveId" clId="{58F47A49-02B1-415F-AEFB-5F993BA1FA92}" dt="2024-05-25T09:06:45.482" v="1337" actId="21"/>
          <ac:cxnSpMkLst>
            <pc:docMk/>
            <pc:sldMk cId="4278496339" sldId="690"/>
            <ac:cxnSpMk id="42" creationId="{00000000-0000-0000-0000-000000000000}"/>
          </ac:cxnSpMkLst>
        </pc:cxnChg>
        <pc:cxnChg chg="del">
          <ac:chgData name="Murray Huang" userId="433b6cafa2205ecc" providerId="LiveId" clId="{58F47A49-02B1-415F-AEFB-5F993BA1FA92}" dt="2024-05-25T09:06:45.482" v="1337" actId="21"/>
          <ac:cxnSpMkLst>
            <pc:docMk/>
            <pc:sldMk cId="4278496339" sldId="690"/>
            <ac:cxnSpMk id="44" creationId="{00000000-0000-0000-0000-000000000000}"/>
          </ac:cxnSpMkLst>
        </pc:cxnChg>
        <pc:cxnChg chg="del">
          <ac:chgData name="Murray Huang" userId="433b6cafa2205ecc" providerId="LiveId" clId="{58F47A49-02B1-415F-AEFB-5F993BA1FA92}" dt="2024-05-25T09:06:45.482" v="1337" actId="21"/>
          <ac:cxnSpMkLst>
            <pc:docMk/>
            <pc:sldMk cId="4278496339" sldId="690"/>
            <ac:cxnSpMk id="45" creationId="{00000000-0000-0000-0000-000000000000}"/>
          </ac:cxnSpMkLst>
        </pc:cxnChg>
        <pc:cxnChg chg="del">
          <ac:chgData name="Murray Huang" userId="433b6cafa2205ecc" providerId="LiveId" clId="{58F47A49-02B1-415F-AEFB-5F993BA1FA92}" dt="2024-05-25T09:06:45.482" v="1337" actId="21"/>
          <ac:cxnSpMkLst>
            <pc:docMk/>
            <pc:sldMk cId="4278496339" sldId="690"/>
            <ac:cxnSpMk id="46" creationId="{00000000-0000-0000-0000-000000000000}"/>
          </ac:cxnSpMkLst>
        </pc:cxnChg>
      </pc:sldChg>
      <pc:sldChg chg="addSp delSp modSp add mod ord modNotesTx">
        <pc:chgData name="Murray Huang" userId="433b6cafa2205ecc" providerId="LiveId" clId="{58F47A49-02B1-415F-AEFB-5F993BA1FA92}" dt="2024-05-27T14:27:46.883" v="7997" actId="20577"/>
        <pc:sldMkLst>
          <pc:docMk/>
          <pc:sldMk cId="539865912" sldId="691"/>
        </pc:sldMkLst>
        <pc:picChg chg="del">
          <ac:chgData name="Murray Huang" userId="433b6cafa2205ecc" providerId="LiveId" clId="{58F47A49-02B1-415F-AEFB-5F993BA1FA92}" dt="2024-05-25T09:02:56.926" v="1306" actId="478"/>
          <ac:picMkLst>
            <pc:docMk/>
            <pc:sldMk cId="539865912" sldId="691"/>
            <ac:picMk id="2" creationId="{F016688D-F602-4A40-C6D3-83B93BC87C44}"/>
          </ac:picMkLst>
        </pc:picChg>
        <pc:picChg chg="add mod">
          <ac:chgData name="Murray Huang" userId="433b6cafa2205ecc" providerId="LiveId" clId="{58F47A49-02B1-415F-AEFB-5F993BA1FA92}" dt="2024-05-25T09:09:24.072" v="1381" actId="1076"/>
          <ac:picMkLst>
            <pc:docMk/>
            <pc:sldMk cId="539865912" sldId="691"/>
            <ac:picMk id="4" creationId="{CBE1C911-A784-548F-561C-39D354F9172F}"/>
          </ac:picMkLst>
        </pc:picChg>
        <pc:picChg chg="add mod">
          <ac:chgData name="Murray Huang" userId="433b6cafa2205ecc" providerId="LiveId" clId="{58F47A49-02B1-415F-AEFB-5F993BA1FA92}" dt="2024-05-25T09:04:16.703" v="1311" actId="1076"/>
          <ac:picMkLst>
            <pc:docMk/>
            <pc:sldMk cId="539865912" sldId="691"/>
            <ac:picMk id="6" creationId="{E68A5C70-0BF2-5DD6-4C68-A47149A13623}"/>
          </ac:picMkLst>
        </pc:picChg>
      </pc:sldChg>
      <pc:sldChg chg="delSp modSp add mod ord modNotesTx">
        <pc:chgData name="Murray Huang" userId="433b6cafa2205ecc" providerId="LiveId" clId="{58F47A49-02B1-415F-AEFB-5F993BA1FA92}" dt="2024-05-27T14:18:48.175" v="6423" actId="20577"/>
        <pc:sldMkLst>
          <pc:docMk/>
          <pc:sldMk cId="1323523499" sldId="692"/>
        </pc:sldMkLst>
        <pc:spChg chg="mod">
          <ac:chgData name="Murray Huang" userId="433b6cafa2205ecc" providerId="LiveId" clId="{58F47A49-02B1-415F-AEFB-5F993BA1FA92}" dt="2024-05-25T09:08:22.429" v="1361" actId="1076"/>
          <ac:spMkLst>
            <pc:docMk/>
            <pc:sldMk cId="1323523499" sldId="692"/>
            <ac:spMk id="6" creationId="{83C17401-286B-290E-90D3-878F8C7ABB96}"/>
          </ac:spMkLst>
        </pc:spChg>
        <pc:spChg chg="del">
          <ac:chgData name="Murray Huang" userId="433b6cafa2205ecc" providerId="LiveId" clId="{58F47A49-02B1-415F-AEFB-5F993BA1FA92}" dt="2024-05-25T09:08:25.699" v="1362" actId="478"/>
          <ac:spMkLst>
            <pc:docMk/>
            <pc:sldMk cId="1323523499" sldId="692"/>
            <ac:spMk id="15" creationId="{764016E0-1870-FD48-CA11-D5BBCC483584}"/>
          </ac:spMkLst>
        </pc:spChg>
        <pc:spChg chg="del">
          <ac:chgData name="Murray Huang" userId="433b6cafa2205ecc" providerId="LiveId" clId="{58F47A49-02B1-415F-AEFB-5F993BA1FA92}" dt="2024-05-25T09:08:27.615" v="1364" actId="478"/>
          <ac:spMkLst>
            <pc:docMk/>
            <pc:sldMk cId="1323523499" sldId="692"/>
            <ac:spMk id="17" creationId="{4E36A31B-C6D5-820D-B7AA-085C99BA9383}"/>
          </ac:spMkLst>
        </pc:spChg>
        <pc:spChg chg="del">
          <ac:chgData name="Murray Huang" userId="433b6cafa2205ecc" providerId="LiveId" clId="{58F47A49-02B1-415F-AEFB-5F993BA1FA92}" dt="2024-05-25T09:08:25.699" v="1362" actId="478"/>
          <ac:spMkLst>
            <pc:docMk/>
            <pc:sldMk cId="1323523499" sldId="692"/>
            <ac:spMk id="18" creationId="{744E28AC-EE7D-06A4-BAF4-80C5C73106F3}"/>
          </ac:spMkLst>
        </pc:spChg>
        <pc:spChg chg="del">
          <ac:chgData name="Murray Huang" userId="433b6cafa2205ecc" providerId="LiveId" clId="{58F47A49-02B1-415F-AEFB-5F993BA1FA92}" dt="2024-05-25T09:08:25.699" v="1362" actId="478"/>
          <ac:spMkLst>
            <pc:docMk/>
            <pc:sldMk cId="1323523499" sldId="692"/>
            <ac:spMk id="24" creationId="{6B7ED8A8-12B5-1750-18FB-F9469CBBDB4D}"/>
          </ac:spMkLst>
        </pc:spChg>
        <pc:spChg chg="del">
          <ac:chgData name="Murray Huang" userId="433b6cafa2205ecc" providerId="LiveId" clId="{58F47A49-02B1-415F-AEFB-5F993BA1FA92}" dt="2024-05-25T09:08:25.699" v="1362" actId="478"/>
          <ac:spMkLst>
            <pc:docMk/>
            <pc:sldMk cId="1323523499" sldId="692"/>
            <ac:spMk id="25" creationId="{701FA3F7-1532-FAFC-C764-4C87854FD248}"/>
          </ac:spMkLst>
        </pc:spChg>
        <pc:spChg chg="del">
          <ac:chgData name="Murray Huang" userId="433b6cafa2205ecc" providerId="LiveId" clId="{58F47A49-02B1-415F-AEFB-5F993BA1FA92}" dt="2024-05-25T09:08:25.699" v="1362" actId="478"/>
          <ac:spMkLst>
            <pc:docMk/>
            <pc:sldMk cId="1323523499" sldId="692"/>
            <ac:spMk id="27" creationId="{AE9EF3DA-8D09-3817-79BA-5671908C8586}"/>
          </ac:spMkLst>
        </pc:spChg>
        <pc:spChg chg="del">
          <ac:chgData name="Murray Huang" userId="433b6cafa2205ecc" providerId="LiveId" clId="{58F47A49-02B1-415F-AEFB-5F993BA1FA92}" dt="2024-05-25T09:08:25.699" v="1362" actId="478"/>
          <ac:spMkLst>
            <pc:docMk/>
            <pc:sldMk cId="1323523499" sldId="692"/>
            <ac:spMk id="39" creationId="{DC65F5D7-E118-B30D-AF13-349CF8E543FC}"/>
          </ac:spMkLst>
        </pc:spChg>
        <pc:spChg chg="del">
          <ac:chgData name="Murray Huang" userId="433b6cafa2205ecc" providerId="LiveId" clId="{58F47A49-02B1-415F-AEFB-5F993BA1FA92}" dt="2024-05-25T09:08:28.932" v="1365" actId="478"/>
          <ac:spMkLst>
            <pc:docMk/>
            <pc:sldMk cId="1323523499" sldId="692"/>
            <ac:spMk id="71" creationId="{C24238AD-DA14-7C10-505C-E29DB7E59EDD}"/>
          </ac:spMkLst>
        </pc:spChg>
        <pc:spChg chg="mod">
          <ac:chgData name="Murray Huang" userId="433b6cafa2205ecc" providerId="LiveId" clId="{58F47A49-02B1-415F-AEFB-5F993BA1FA92}" dt="2024-05-25T09:08:34.591" v="1368" actId="1038"/>
          <ac:spMkLst>
            <pc:docMk/>
            <pc:sldMk cId="1323523499" sldId="692"/>
            <ac:spMk id="80" creationId="{09DFE818-48B6-D87C-ED34-5FB1DCE7B112}"/>
          </ac:spMkLst>
        </pc:spChg>
        <pc:grpChg chg="del">
          <ac:chgData name="Murray Huang" userId="433b6cafa2205ecc" providerId="LiveId" clId="{58F47A49-02B1-415F-AEFB-5F993BA1FA92}" dt="2024-05-25T09:08:25.699" v="1362" actId="478"/>
          <ac:grpSpMkLst>
            <pc:docMk/>
            <pc:sldMk cId="1323523499" sldId="692"/>
            <ac:grpSpMk id="41" creationId="{CB1A0564-3955-7197-F30A-C2C2C16439F9}"/>
          </ac:grpSpMkLst>
        </pc:grpChg>
        <pc:picChg chg="del">
          <ac:chgData name="Murray Huang" userId="433b6cafa2205ecc" providerId="LiveId" clId="{58F47A49-02B1-415F-AEFB-5F993BA1FA92}" dt="2024-05-25T09:08:25.699" v="1362" actId="478"/>
          <ac:picMkLst>
            <pc:docMk/>
            <pc:sldMk cId="1323523499" sldId="692"/>
            <ac:picMk id="37" creationId="{BAFE02B6-EE2B-E04C-F215-6A5DCA89C35F}"/>
          </ac:picMkLst>
        </pc:picChg>
        <pc:picChg chg="del">
          <ac:chgData name="Murray Huang" userId="433b6cafa2205ecc" providerId="LiveId" clId="{58F47A49-02B1-415F-AEFB-5F993BA1FA92}" dt="2024-05-25T09:08:26.982" v="1363" actId="478"/>
          <ac:picMkLst>
            <pc:docMk/>
            <pc:sldMk cId="1323523499" sldId="692"/>
            <ac:picMk id="38" creationId="{793DA2CE-72A2-9355-544A-5F03628D3156}"/>
          </ac:picMkLst>
        </pc:picChg>
        <pc:picChg chg="del">
          <ac:chgData name="Murray Huang" userId="433b6cafa2205ecc" providerId="LiveId" clId="{58F47A49-02B1-415F-AEFB-5F993BA1FA92}" dt="2024-05-25T09:08:25.699" v="1362" actId="478"/>
          <ac:picMkLst>
            <pc:docMk/>
            <pc:sldMk cId="1323523499" sldId="692"/>
            <ac:picMk id="40" creationId="{51D720C4-DFD5-5281-6587-35FEF0C0D2AF}"/>
          </ac:picMkLst>
        </pc:picChg>
        <pc:picChg chg="del">
          <ac:chgData name="Murray Huang" userId="433b6cafa2205ecc" providerId="LiveId" clId="{58F47A49-02B1-415F-AEFB-5F993BA1FA92}" dt="2024-05-25T09:08:25.699" v="1362" actId="478"/>
          <ac:picMkLst>
            <pc:docMk/>
            <pc:sldMk cId="1323523499" sldId="692"/>
            <ac:picMk id="65" creationId="{0CF273EF-F6C0-A653-A21E-5CB2D1D37667}"/>
          </ac:picMkLst>
        </pc:picChg>
        <pc:picChg chg="del">
          <ac:chgData name="Murray Huang" userId="433b6cafa2205ecc" providerId="LiveId" clId="{58F47A49-02B1-415F-AEFB-5F993BA1FA92}" dt="2024-05-25T09:08:25.699" v="1362" actId="478"/>
          <ac:picMkLst>
            <pc:docMk/>
            <pc:sldMk cId="1323523499" sldId="692"/>
            <ac:picMk id="69" creationId="{414896A1-3630-A773-B47F-C8341981A4DD}"/>
          </ac:picMkLst>
        </pc:picChg>
        <pc:picChg chg="del">
          <ac:chgData name="Murray Huang" userId="433b6cafa2205ecc" providerId="LiveId" clId="{58F47A49-02B1-415F-AEFB-5F993BA1FA92}" dt="2024-05-25T09:08:25.699" v="1362" actId="478"/>
          <ac:picMkLst>
            <pc:docMk/>
            <pc:sldMk cId="1323523499" sldId="692"/>
            <ac:picMk id="73" creationId="{234E1E11-A63E-A29E-5847-276A66BF808D}"/>
          </ac:picMkLst>
        </pc:picChg>
        <pc:picChg chg="del">
          <ac:chgData name="Murray Huang" userId="433b6cafa2205ecc" providerId="LiveId" clId="{58F47A49-02B1-415F-AEFB-5F993BA1FA92}" dt="2024-05-25T09:08:19.637" v="1359" actId="478"/>
          <ac:picMkLst>
            <pc:docMk/>
            <pc:sldMk cId="1323523499" sldId="692"/>
            <ac:picMk id="74" creationId="{113E6A95-30D2-CD91-8E2E-96159ABF18CE}"/>
          </ac:picMkLst>
        </pc:picChg>
        <pc:picChg chg="del">
          <ac:chgData name="Murray Huang" userId="433b6cafa2205ecc" providerId="LiveId" clId="{58F47A49-02B1-415F-AEFB-5F993BA1FA92}" dt="2024-05-25T09:08:25.699" v="1362" actId="478"/>
          <ac:picMkLst>
            <pc:docMk/>
            <pc:sldMk cId="1323523499" sldId="692"/>
            <ac:picMk id="76" creationId="{39D34D7A-5A2B-3C69-992E-FAD154BE105E}"/>
          </ac:picMkLst>
        </pc:picChg>
        <pc:picChg chg="del">
          <ac:chgData name="Murray Huang" userId="433b6cafa2205ecc" providerId="LiveId" clId="{58F47A49-02B1-415F-AEFB-5F993BA1FA92}" dt="2024-05-25T09:08:25.699" v="1362" actId="478"/>
          <ac:picMkLst>
            <pc:docMk/>
            <pc:sldMk cId="1323523499" sldId="692"/>
            <ac:picMk id="77" creationId="{89AD00C6-1928-A244-5CEB-800B275EA76E}"/>
          </ac:picMkLst>
        </pc:picChg>
        <pc:picChg chg="del">
          <ac:chgData name="Murray Huang" userId="433b6cafa2205ecc" providerId="LiveId" clId="{58F47A49-02B1-415F-AEFB-5F993BA1FA92}" dt="2024-05-25T09:08:25.699" v="1362" actId="478"/>
          <ac:picMkLst>
            <pc:docMk/>
            <pc:sldMk cId="1323523499" sldId="692"/>
            <ac:picMk id="78" creationId="{CE8B292A-3B3D-5DE0-D4F3-8710FFF3D28F}"/>
          </ac:picMkLst>
        </pc:picChg>
        <pc:picChg chg="del">
          <ac:chgData name="Murray Huang" userId="433b6cafa2205ecc" providerId="LiveId" clId="{58F47A49-02B1-415F-AEFB-5F993BA1FA92}" dt="2024-05-25T09:08:25.699" v="1362" actId="478"/>
          <ac:picMkLst>
            <pc:docMk/>
            <pc:sldMk cId="1323523499" sldId="692"/>
            <ac:picMk id="79" creationId="{33B25CE4-6125-040D-5D82-FDC99B0273D7}"/>
          </ac:picMkLst>
        </pc:picChg>
        <pc:cxnChg chg="del">
          <ac:chgData name="Murray Huang" userId="433b6cafa2205ecc" providerId="LiveId" clId="{58F47A49-02B1-415F-AEFB-5F993BA1FA92}" dt="2024-05-25T09:08:25.699" v="1362" actId="478"/>
          <ac:cxnSpMkLst>
            <pc:docMk/>
            <pc:sldMk cId="1323523499" sldId="692"/>
            <ac:cxnSpMk id="13" creationId="{D1185B27-02AC-E0D8-0815-374D96043014}"/>
          </ac:cxnSpMkLst>
        </pc:cxnChg>
      </pc:sldChg>
      <pc:sldChg chg="delSp modSp add mod ord modNotesTx">
        <pc:chgData name="Murray Huang" userId="433b6cafa2205ecc" providerId="LiveId" clId="{58F47A49-02B1-415F-AEFB-5F993BA1FA92}" dt="2024-05-27T14:16:21.446" v="5916" actId="20577"/>
        <pc:sldMkLst>
          <pc:docMk/>
          <pc:sldMk cId="582686918" sldId="693"/>
        </pc:sldMkLst>
        <pc:spChg chg="mod">
          <ac:chgData name="Murray Huang" userId="433b6cafa2205ecc" providerId="LiveId" clId="{58F47A49-02B1-415F-AEFB-5F993BA1FA92}" dt="2024-05-25T09:07:26.164" v="1343" actId="1076"/>
          <ac:spMkLst>
            <pc:docMk/>
            <pc:sldMk cId="582686918" sldId="693"/>
            <ac:spMk id="6" creationId="{83C17401-286B-290E-90D3-878F8C7ABB96}"/>
          </ac:spMkLst>
        </pc:spChg>
        <pc:spChg chg="del">
          <ac:chgData name="Murray Huang" userId="433b6cafa2205ecc" providerId="LiveId" clId="{58F47A49-02B1-415F-AEFB-5F993BA1FA92}" dt="2024-05-25T09:07:35.260" v="1345" actId="478"/>
          <ac:spMkLst>
            <pc:docMk/>
            <pc:sldMk cId="582686918" sldId="693"/>
            <ac:spMk id="14" creationId="{11BD83B5-2A47-31DA-2A1D-27DCEA555A45}"/>
          </ac:spMkLst>
        </pc:spChg>
        <pc:spChg chg="del">
          <ac:chgData name="Murray Huang" userId="433b6cafa2205ecc" providerId="LiveId" clId="{58F47A49-02B1-415F-AEFB-5F993BA1FA92}" dt="2024-05-25T09:07:35.260" v="1345" actId="478"/>
          <ac:spMkLst>
            <pc:docMk/>
            <pc:sldMk cId="582686918" sldId="693"/>
            <ac:spMk id="15" creationId="{764016E0-1870-FD48-CA11-D5BBCC483584}"/>
          </ac:spMkLst>
        </pc:spChg>
        <pc:spChg chg="del">
          <ac:chgData name="Murray Huang" userId="433b6cafa2205ecc" providerId="LiveId" clId="{58F47A49-02B1-415F-AEFB-5F993BA1FA92}" dt="2024-05-25T09:07:37.311" v="1347" actId="478"/>
          <ac:spMkLst>
            <pc:docMk/>
            <pc:sldMk cId="582686918" sldId="693"/>
            <ac:spMk id="16" creationId="{3DB54F92-FBF2-F6BB-A4ED-A2EC46A297CE}"/>
          </ac:spMkLst>
        </pc:spChg>
        <pc:spChg chg="del">
          <ac:chgData name="Murray Huang" userId="433b6cafa2205ecc" providerId="LiveId" clId="{58F47A49-02B1-415F-AEFB-5F993BA1FA92}" dt="2024-05-25T09:07:35.260" v="1345" actId="478"/>
          <ac:spMkLst>
            <pc:docMk/>
            <pc:sldMk cId="582686918" sldId="693"/>
            <ac:spMk id="17" creationId="{4E36A31B-C6D5-820D-B7AA-085C99BA9383}"/>
          </ac:spMkLst>
        </pc:spChg>
        <pc:spChg chg="del">
          <ac:chgData name="Murray Huang" userId="433b6cafa2205ecc" providerId="LiveId" clId="{58F47A49-02B1-415F-AEFB-5F993BA1FA92}" dt="2024-05-25T09:07:35.260" v="1345" actId="478"/>
          <ac:spMkLst>
            <pc:docMk/>
            <pc:sldMk cId="582686918" sldId="693"/>
            <ac:spMk id="18" creationId="{744E28AC-EE7D-06A4-BAF4-80C5C73106F3}"/>
          </ac:spMkLst>
        </pc:spChg>
        <pc:spChg chg="del">
          <ac:chgData name="Murray Huang" userId="433b6cafa2205ecc" providerId="LiveId" clId="{58F47A49-02B1-415F-AEFB-5F993BA1FA92}" dt="2024-05-25T09:07:35.260" v="1345" actId="478"/>
          <ac:spMkLst>
            <pc:docMk/>
            <pc:sldMk cId="582686918" sldId="693"/>
            <ac:spMk id="24" creationId="{6B7ED8A8-12B5-1750-18FB-F9469CBBDB4D}"/>
          </ac:spMkLst>
        </pc:spChg>
        <pc:spChg chg="del">
          <ac:chgData name="Murray Huang" userId="433b6cafa2205ecc" providerId="LiveId" clId="{58F47A49-02B1-415F-AEFB-5F993BA1FA92}" dt="2024-05-25T09:07:35.260" v="1345" actId="478"/>
          <ac:spMkLst>
            <pc:docMk/>
            <pc:sldMk cId="582686918" sldId="693"/>
            <ac:spMk id="25" creationId="{701FA3F7-1532-FAFC-C764-4C87854FD248}"/>
          </ac:spMkLst>
        </pc:spChg>
        <pc:spChg chg="del">
          <ac:chgData name="Murray Huang" userId="433b6cafa2205ecc" providerId="LiveId" clId="{58F47A49-02B1-415F-AEFB-5F993BA1FA92}" dt="2024-05-25T09:07:35.260" v="1345" actId="478"/>
          <ac:spMkLst>
            <pc:docMk/>
            <pc:sldMk cId="582686918" sldId="693"/>
            <ac:spMk id="26" creationId="{CAD8C16D-DFB6-C1ED-AD5F-8695908F1B77}"/>
          </ac:spMkLst>
        </pc:spChg>
        <pc:spChg chg="del">
          <ac:chgData name="Murray Huang" userId="433b6cafa2205ecc" providerId="LiveId" clId="{58F47A49-02B1-415F-AEFB-5F993BA1FA92}" dt="2024-05-25T09:07:35.260" v="1345" actId="478"/>
          <ac:spMkLst>
            <pc:docMk/>
            <pc:sldMk cId="582686918" sldId="693"/>
            <ac:spMk id="27" creationId="{AE9EF3DA-8D09-3817-79BA-5671908C8586}"/>
          </ac:spMkLst>
        </pc:spChg>
        <pc:spChg chg="del">
          <ac:chgData name="Murray Huang" userId="433b6cafa2205ecc" providerId="LiveId" clId="{58F47A49-02B1-415F-AEFB-5F993BA1FA92}" dt="2024-05-25T09:07:36.536" v="1346" actId="478"/>
          <ac:spMkLst>
            <pc:docMk/>
            <pc:sldMk cId="582686918" sldId="693"/>
            <ac:spMk id="36" creationId="{351477B7-42E7-3122-01AE-6AB9BD5000A7}"/>
          </ac:spMkLst>
        </pc:spChg>
        <pc:spChg chg="del">
          <ac:chgData name="Murray Huang" userId="433b6cafa2205ecc" providerId="LiveId" clId="{58F47A49-02B1-415F-AEFB-5F993BA1FA92}" dt="2024-05-25T09:07:35.260" v="1345" actId="478"/>
          <ac:spMkLst>
            <pc:docMk/>
            <pc:sldMk cId="582686918" sldId="693"/>
            <ac:spMk id="39" creationId="{DC65F5D7-E118-B30D-AF13-349CF8E543FC}"/>
          </ac:spMkLst>
        </pc:spChg>
        <pc:spChg chg="del">
          <ac:chgData name="Murray Huang" userId="433b6cafa2205ecc" providerId="LiveId" clId="{58F47A49-02B1-415F-AEFB-5F993BA1FA92}" dt="2024-05-25T09:07:35.260" v="1345" actId="478"/>
          <ac:spMkLst>
            <pc:docMk/>
            <pc:sldMk cId="582686918" sldId="693"/>
            <ac:spMk id="71" creationId="{C24238AD-DA14-7C10-505C-E29DB7E59EDD}"/>
          </ac:spMkLst>
        </pc:spChg>
        <pc:spChg chg="del">
          <ac:chgData name="Murray Huang" userId="433b6cafa2205ecc" providerId="LiveId" clId="{58F47A49-02B1-415F-AEFB-5F993BA1FA92}" dt="2024-05-25T09:07:42.274" v="1348" actId="478"/>
          <ac:spMkLst>
            <pc:docMk/>
            <pc:sldMk cId="582686918" sldId="693"/>
            <ac:spMk id="80" creationId="{09DFE818-48B6-D87C-ED34-5FB1DCE7B112}"/>
          </ac:spMkLst>
        </pc:spChg>
        <pc:grpChg chg="del">
          <ac:chgData name="Murray Huang" userId="433b6cafa2205ecc" providerId="LiveId" clId="{58F47A49-02B1-415F-AEFB-5F993BA1FA92}" dt="2024-05-25T09:07:35.260" v="1345" actId="478"/>
          <ac:grpSpMkLst>
            <pc:docMk/>
            <pc:sldMk cId="582686918" sldId="693"/>
            <ac:grpSpMk id="41" creationId="{CB1A0564-3955-7197-F30A-C2C2C16439F9}"/>
          </ac:grpSpMkLst>
        </pc:grpChg>
        <pc:picChg chg="del">
          <ac:chgData name="Murray Huang" userId="433b6cafa2205ecc" providerId="LiveId" clId="{58F47A49-02B1-415F-AEFB-5F993BA1FA92}" dt="2024-05-25T09:07:35.260" v="1345" actId="478"/>
          <ac:picMkLst>
            <pc:docMk/>
            <pc:sldMk cId="582686918" sldId="693"/>
            <ac:picMk id="33" creationId="{4014322F-D8B7-A98F-2F59-23B5A0085C6F}"/>
          </ac:picMkLst>
        </pc:picChg>
        <pc:picChg chg="del">
          <ac:chgData name="Murray Huang" userId="433b6cafa2205ecc" providerId="LiveId" clId="{58F47A49-02B1-415F-AEFB-5F993BA1FA92}" dt="2024-05-25T09:07:35.260" v="1345" actId="478"/>
          <ac:picMkLst>
            <pc:docMk/>
            <pc:sldMk cId="582686918" sldId="693"/>
            <ac:picMk id="34" creationId="{15A6DCA6-8987-935B-2225-2DB4116B1048}"/>
          </ac:picMkLst>
        </pc:picChg>
        <pc:picChg chg="del">
          <ac:chgData name="Murray Huang" userId="433b6cafa2205ecc" providerId="LiveId" clId="{58F47A49-02B1-415F-AEFB-5F993BA1FA92}" dt="2024-05-25T09:07:35.260" v="1345" actId="478"/>
          <ac:picMkLst>
            <pc:docMk/>
            <pc:sldMk cId="582686918" sldId="693"/>
            <ac:picMk id="35" creationId="{1A6BFC9A-EF02-ED26-EAE2-89FAE5956312}"/>
          </ac:picMkLst>
        </pc:picChg>
        <pc:picChg chg="del">
          <ac:chgData name="Murray Huang" userId="433b6cafa2205ecc" providerId="LiveId" clId="{58F47A49-02B1-415F-AEFB-5F993BA1FA92}" dt="2024-05-25T09:07:35.260" v="1345" actId="478"/>
          <ac:picMkLst>
            <pc:docMk/>
            <pc:sldMk cId="582686918" sldId="693"/>
            <ac:picMk id="37" creationId="{BAFE02B6-EE2B-E04C-F215-6A5DCA89C35F}"/>
          </ac:picMkLst>
        </pc:picChg>
        <pc:picChg chg="del">
          <ac:chgData name="Murray Huang" userId="433b6cafa2205ecc" providerId="LiveId" clId="{58F47A49-02B1-415F-AEFB-5F993BA1FA92}" dt="2024-05-25T09:07:35.260" v="1345" actId="478"/>
          <ac:picMkLst>
            <pc:docMk/>
            <pc:sldMk cId="582686918" sldId="693"/>
            <ac:picMk id="38" creationId="{793DA2CE-72A2-9355-544A-5F03628D3156}"/>
          </ac:picMkLst>
        </pc:picChg>
        <pc:picChg chg="del">
          <ac:chgData name="Murray Huang" userId="433b6cafa2205ecc" providerId="LiveId" clId="{58F47A49-02B1-415F-AEFB-5F993BA1FA92}" dt="2024-05-25T09:07:35.260" v="1345" actId="478"/>
          <ac:picMkLst>
            <pc:docMk/>
            <pc:sldMk cId="582686918" sldId="693"/>
            <ac:picMk id="40" creationId="{51D720C4-DFD5-5281-6587-35FEF0C0D2AF}"/>
          </ac:picMkLst>
        </pc:picChg>
        <pc:picChg chg="del">
          <ac:chgData name="Murray Huang" userId="433b6cafa2205ecc" providerId="LiveId" clId="{58F47A49-02B1-415F-AEFB-5F993BA1FA92}" dt="2024-05-25T09:07:35.260" v="1345" actId="478"/>
          <ac:picMkLst>
            <pc:docMk/>
            <pc:sldMk cId="582686918" sldId="693"/>
            <ac:picMk id="65" creationId="{0CF273EF-F6C0-A653-A21E-5CB2D1D37667}"/>
          </ac:picMkLst>
        </pc:picChg>
        <pc:picChg chg="del">
          <ac:chgData name="Murray Huang" userId="433b6cafa2205ecc" providerId="LiveId" clId="{58F47A49-02B1-415F-AEFB-5F993BA1FA92}" dt="2024-05-25T09:07:35.260" v="1345" actId="478"/>
          <ac:picMkLst>
            <pc:docMk/>
            <pc:sldMk cId="582686918" sldId="693"/>
            <ac:picMk id="69" creationId="{414896A1-3630-A773-B47F-C8341981A4DD}"/>
          </ac:picMkLst>
        </pc:picChg>
        <pc:picChg chg="del">
          <ac:chgData name="Murray Huang" userId="433b6cafa2205ecc" providerId="LiveId" clId="{58F47A49-02B1-415F-AEFB-5F993BA1FA92}" dt="2024-05-25T09:07:35.260" v="1345" actId="478"/>
          <ac:picMkLst>
            <pc:docMk/>
            <pc:sldMk cId="582686918" sldId="693"/>
            <ac:picMk id="73" creationId="{234E1E11-A63E-A29E-5847-276A66BF808D}"/>
          </ac:picMkLst>
        </pc:picChg>
        <pc:picChg chg="del">
          <ac:chgData name="Murray Huang" userId="433b6cafa2205ecc" providerId="LiveId" clId="{58F47A49-02B1-415F-AEFB-5F993BA1FA92}" dt="2024-05-25T09:07:28.938" v="1344" actId="478"/>
          <ac:picMkLst>
            <pc:docMk/>
            <pc:sldMk cId="582686918" sldId="693"/>
            <ac:picMk id="74" creationId="{113E6A95-30D2-CD91-8E2E-96159ABF18CE}"/>
          </ac:picMkLst>
        </pc:picChg>
        <pc:picChg chg="del">
          <ac:chgData name="Murray Huang" userId="433b6cafa2205ecc" providerId="LiveId" clId="{58F47A49-02B1-415F-AEFB-5F993BA1FA92}" dt="2024-05-25T09:07:35.260" v="1345" actId="478"/>
          <ac:picMkLst>
            <pc:docMk/>
            <pc:sldMk cId="582686918" sldId="693"/>
            <ac:picMk id="76" creationId="{39D34D7A-5A2B-3C69-992E-FAD154BE105E}"/>
          </ac:picMkLst>
        </pc:picChg>
        <pc:picChg chg="del">
          <ac:chgData name="Murray Huang" userId="433b6cafa2205ecc" providerId="LiveId" clId="{58F47A49-02B1-415F-AEFB-5F993BA1FA92}" dt="2024-05-25T09:07:35.260" v="1345" actId="478"/>
          <ac:picMkLst>
            <pc:docMk/>
            <pc:sldMk cId="582686918" sldId="693"/>
            <ac:picMk id="77" creationId="{89AD00C6-1928-A244-5CEB-800B275EA76E}"/>
          </ac:picMkLst>
        </pc:picChg>
        <pc:picChg chg="del">
          <ac:chgData name="Murray Huang" userId="433b6cafa2205ecc" providerId="LiveId" clId="{58F47A49-02B1-415F-AEFB-5F993BA1FA92}" dt="2024-05-25T09:07:35.260" v="1345" actId="478"/>
          <ac:picMkLst>
            <pc:docMk/>
            <pc:sldMk cId="582686918" sldId="693"/>
            <ac:picMk id="78" creationId="{CE8B292A-3B3D-5DE0-D4F3-8710FFF3D28F}"/>
          </ac:picMkLst>
        </pc:picChg>
        <pc:picChg chg="del">
          <ac:chgData name="Murray Huang" userId="433b6cafa2205ecc" providerId="LiveId" clId="{58F47A49-02B1-415F-AEFB-5F993BA1FA92}" dt="2024-05-25T09:07:35.260" v="1345" actId="478"/>
          <ac:picMkLst>
            <pc:docMk/>
            <pc:sldMk cId="582686918" sldId="693"/>
            <ac:picMk id="79" creationId="{33B25CE4-6125-040D-5D82-FDC99B0273D7}"/>
          </ac:picMkLst>
        </pc:picChg>
        <pc:cxnChg chg="del">
          <ac:chgData name="Murray Huang" userId="433b6cafa2205ecc" providerId="LiveId" clId="{58F47A49-02B1-415F-AEFB-5F993BA1FA92}" dt="2024-05-25T09:07:35.260" v="1345" actId="478"/>
          <ac:cxnSpMkLst>
            <pc:docMk/>
            <pc:sldMk cId="582686918" sldId="693"/>
            <ac:cxnSpMk id="12" creationId="{D39F1535-057B-9E5E-21E3-CE3F7D78F72E}"/>
          </ac:cxnSpMkLst>
        </pc:cxnChg>
        <pc:cxnChg chg="del">
          <ac:chgData name="Murray Huang" userId="433b6cafa2205ecc" providerId="LiveId" clId="{58F47A49-02B1-415F-AEFB-5F993BA1FA92}" dt="2024-05-25T09:07:35.260" v="1345" actId="478"/>
          <ac:cxnSpMkLst>
            <pc:docMk/>
            <pc:sldMk cId="582686918" sldId="693"/>
            <ac:cxnSpMk id="13" creationId="{D1185B27-02AC-E0D8-0815-374D96043014}"/>
          </ac:cxnSpMkLst>
        </pc:cxnChg>
      </pc:sldChg>
      <pc:sldChg chg="delSp modSp add mod ord modNotesTx">
        <pc:chgData name="Murray Huang" userId="433b6cafa2205ecc" providerId="LiveId" clId="{58F47A49-02B1-415F-AEFB-5F993BA1FA92}" dt="2024-05-27T15:06:16.174" v="13049" actId="20577"/>
        <pc:sldMkLst>
          <pc:docMk/>
          <pc:sldMk cId="2519047688" sldId="694"/>
        </pc:sldMkLst>
        <pc:spChg chg="del">
          <ac:chgData name="Murray Huang" userId="433b6cafa2205ecc" providerId="LiveId" clId="{58F47A49-02B1-415F-AEFB-5F993BA1FA92}" dt="2024-05-25T09:09:11.120" v="1378" actId="478"/>
          <ac:spMkLst>
            <pc:docMk/>
            <pc:sldMk cId="2519047688" sldId="694"/>
            <ac:spMk id="18" creationId="{744E28AC-EE7D-06A4-BAF4-80C5C73106F3}"/>
          </ac:spMkLst>
        </pc:spChg>
        <pc:spChg chg="del">
          <ac:chgData name="Murray Huang" userId="433b6cafa2205ecc" providerId="LiveId" clId="{58F47A49-02B1-415F-AEFB-5F993BA1FA92}" dt="2024-05-25T09:09:08.808" v="1377" actId="478"/>
          <ac:spMkLst>
            <pc:docMk/>
            <pc:sldMk cId="2519047688" sldId="694"/>
            <ac:spMk id="24" creationId="{6B7ED8A8-12B5-1750-18FB-F9469CBBDB4D}"/>
          </ac:spMkLst>
        </pc:spChg>
        <pc:spChg chg="del">
          <ac:chgData name="Murray Huang" userId="433b6cafa2205ecc" providerId="LiveId" clId="{58F47A49-02B1-415F-AEFB-5F993BA1FA92}" dt="2024-05-25T09:09:08.808" v="1377" actId="478"/>
          <ac:spMkLst>
            <pc:docMk/>
            <pc:sldMk cId="2519047688" sldId="694"/>
            <ac:spMk id="27" creationId="{AE9EF3DA-8D09-3817-79BA-5671908C8586}"/>
          </ac:spMkLst>
        </pc:spChg>
        <pc:spChg chg="del">
          <ac:chgData name="Murray Huang" userId="433b6cafa2205ecc" providerId="LiveId" clId="{58F47A49-02B1-415F-AEFB-5F993BA1FA92}" dt="2024-05-25T09:09:08.808" v="1377" actId="478"/>
          <ac:spMkLst>
            <pc:docMk/>
            <pc:sldMk cId="2519047688" sldId="694"/>
            <ac:spMk id="39" creationId="{DC65F5D7-E118-B30D-AF13-349CF8E543FC}"/>
          </ac:spMkLst>
        </pc:spChg>
        <pc:spChg chg="mod">
          <ac:chgData name="Murray Huang" userId="433b6cafa2205ecc" providerId="LiveId" clId="{58F47A49-02B1-415F-AEFB-5F993BA1FA92}" dt="2024-05-25T09:09:03.450" v="1376" actId="1076"/>
          <ac:spMkLst>
            <pc:docMk/>
            <pc:sldMk cId="2519047688" sldId="694"/>
            <ac:spMk id="80" creationId="{09DFE818-48B6-D87C-ED34-5FB1DCE7B112}"/>
          </ac:spMkLst>
        </pc:spChg>
        <pc:grpChg chg="del">
          <ac:chgData name="Murray Huang" userId="433b6cafa2205ecc" providerId="LiveId" clId="{58F47A49-02B1-415F-AEFB-5F993BA1FA92}" dt="2024-05-25T09:09:08.808" v="1377" actId="478"/>
          <ac:grpSpMkLst>
            <pc:docMk/>
            <pc:sldMk cId="2519047688" sldId="694"/>
            <ac:grpSpMk id="41" creationId="{CB1A0564-3955-7197-F30A-C2C2C16439F9}"/>
          </ac:grpSpMkLst>
        </pc:grpChg>
        <pc:picChg chg="del">
          <ac:chgData name="Murray Huang" userId="433b6cafa2205ecc" providerId="LiveId" clId="{58F47A49-02B1-415F-AEFB-5F993BA1FA92}" dt="2024-05-25T09:09:08.808" v="1377" actId="478"/>
          <ac:picMkLst>
            <pc:docMk/>
            <pc:sldMk cId="2519047688" sldId="694"/>
            <ac:picMk id="40" creationId="{51D720C4-DFD5-5281-6587-35FEF0C0D2AF}"/>
          </ac:picMkLst>
        </pc:picChg>
        <pc:picChg chg="del">
          <ac:chgData name="Murray Huang" userId="433b6cafa2205ecc" providerId="LiveId" clId="{58F47A49-02B1-415F-AEFB-5F993BA1FA92}" dt="2024-05-25T09:09:08.808" v="1377" actId="478"/>
          <ac:picMkLst>
            <pc:docMk/>
            <pc:sldMk cId="2519047688" sldId="694"/>
            <ac:picMk id="69" creationId="{414896A1-3630-A773-B47F-C8341981A4DD}"/>
          </ac:picMkLst>
        </pc:picChg>
        <pc:picChg chg="del">
          <ac:chgData name="Murray Huang" userId="433b6cafa2205ecc" providerId="LiveId" clId="{58F47A49-02B1-415F-AEFB-5F993BA1FA92}" dt="2024-05-25T09:09:08.808" v="1377" actId="478"/>
          <ac:picMkLst>
            <pc:docMk/>
            <pc:sldMk cId="2519047688" sldId="694"/>
            <ac:picMk id="74" creationId="{113E6A95-30D2-CD91-8E2E-96159ABF18CE}"/>
          </ac:picMkLst>
        </pc:picChg>
        <pc:picChg chg="del">
          <ac:chgData name="Murray Huang" userId="433b6cafa2205ecc" providerId="LiveId" clId="{58F47A49-02B1-415F-AEFB-5F993BA1FA92}" dt="2024-05-25T09:09:08.808" v="1377" actId="478"/>
          <ac:picMkLst>
            <pc:docMk/>
            <pc:sldMk cId="2519047688" sldId="694"/>
            <ac:picMk id="77" creationId="{89AD00C6-1928-A244-5CEB-800B275EA76E}"/>
          </ac:picMkLst>
        </pc:picChg>
        <pc:picChg chg="del">
          <ac:chgData name="Murray Huang" userId="433b6cafa2205ecc" providerId="LiveId" clId="{58F47A49-02B1-415F-AEFB-5F993BA1FA92}" dt="2024-05-25T09:09:08.808" v="1377" actId="478"/>
          <ac:picMkLst>
            <pc:docMk/>
            <pc:sldMk cId="2519047688" sldId="694"/>
            <ac:picMk id="78" creationId="{CE8B292A-3B3D-5DE0-D4F3-8710FFF3D28F}"/>
          </ac:picMkLst>
        </pc:picChg>
        <pc:picChg chg="del">
          <ac:chgData name="Murray Huang" userId="433b6cafa2205ecc" providerId="LiveId" clId="{58F47A49-02B1-415F-AEFB-5F993BA1FA92}" dt="2024-05-25T09:09:08.808" v="1377" actId="478"/>
          <ac:picMkLst>
            <pc:docMk/>
            <pc:sldMk cId="2519047688" sldId="694"/>
            <ac:picMk id="79" creationId="{33B25CE4-6125-040D-5D82-FDC99B0273D7}"/>
          </ac:picMkLst>
        </pc:picChg>
      </pc:sldChg>
      <pc:sldChg chg="modSp add mod ord modNotesTx">
        <pc:chgData name="Murray Huang" userId="433b6cafa2205ecc" providerId="LiveId" clId="{58F47A49-02B1-415F-AEFB-5F993BA1FA92}" dt="2024-05-27T14:29:15.205" v="8304" actId="20577"/>
        <pc:sldMkLst>
          <pc:docMk/>
          <pc:sldMk cId="2670378587" sldId="695"/>
        </pc:sldMkLst>
        <pc:spChg chg="mod">
          <ac:chgData name="Murray Huang" userId="433b6cafa2205ecc" providerId="LiveId" clId="{58F47A49-02B1-415F-AEFB-5F993BA1FA92}" dt="2024-05-25T09:09:36.395" v="1383" actId="14100"/>
          <ac:spMkLst>
            <pc:docMk/>
            <pc:sldMk cId="2670378587" sldId="695"/>
            <ac:spMk id="80" creationId="{09DFE818-48B6-D87C-ED34-5FB1DCE7B112}"/>
          </ac:spMkLst>
        </pc:spChg>
      </pc:sldChg>
      <pc:sldChg chg="add del modNotesTx">
        <pc:chgData name="Murray Huang" userId="433b6cafa2205ecc" providerId="LiveId" clId="{58F47A49-02B1-415F-AEFB-5F993BA1FA92}" dt="2024-05-27T15:08:34.413" v="13058" actId="20577"/>
        <pc:sldMkLst>
          <pc:docMk/>
          <pc:sldMk cId="105777304" sldId="696"/>
        </pc:sldMkLst>
      </pc:sldChg>
      <pc:sldChg chg="add del modNotesTx">
        <pc:chgData name="Murray Huang" userId="433b6cafa2205ecc" providerId="LiveId" clId="{58F47A49-02B1-415F-AEFB-5F993BA1FA92}" dt="2024-05-27T15:09:04.172" v="13097" actId="20577"/>
        <pc:sldMkLst>
          <pc:docMk/>
          <pc:sldMk cId="298173591" sldId="697"/>
        </pc:sldMkLst>
      </pc:sldChg>
      <pc:sldChg chg="modSp add mod">
        <pc:chgData name="Murray Huang" userId="433b6cafa2205ecc" providerId="LiveId" clId="{58F47A49-02B1-415F-AEFB-5F993BA1FA92}" dt="2024-05-25T09:20:33.960" v="1462" actId="108"/>
        <pc:sldMkLst>
          <pc:docMk/>
          <pc:sldMk cId="2532636467" sldId="698"/>
        </pc:sldMkLst>
        <pc:spChg chg="mod">
          <ac:chgData name="Murray Huang" userId="433b6cafa2205ecc" providerId="LiveId" clId="{58F47A49-02B1-415F-AEFB-5F993BA1FA92}" dt="2024-05-25T09:20:33.960" v="1462" actId="108"/>
          <ac:spMkLst>
            <pc:docMk/>
            <pc:sldMk cId="2532636467" sldId="698"/>
            <ac:spMk id="17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20:26.968" v="1461" actId="108"/>
          <ac:spMkLst>
            <pc:docMk/>
            <pc:sldMk cId="2532636467" sldId="698"/>
            <ac:spMk id="19" creationId="{00000000-0000-0000-0000-000000000000}"/>
          </ac:spMkLst>
        </pc:spChg>
      </pc:sldChg>
      <pc:sldChg chg="addSp delSp modSp add mod modNotesTx">
        <pc:chgData name="Murray Huang" userId="433b6cafa2205ecc" providerId="LiveId" clId="{58F47A49-02B1-415F-AEFB-5F993BA1FA92}" dt="2024-05-27T15:25:31.883" v="15305" actId="20577"/>
        <pc:sldMkLst>
          <pc:docMk/>
          <pc:sldMk cId="1090124008" sldId="699"/>
        </pc:sldMkLst>
        <pc:spChg chg="add del mod">
          <ac:chgData name="Murray Huang" userId="433b6cafa2205ecc" providerId="LiveId" clId="{58F47A49-02B1-415F-AEFB-5F993BA1FA92}" dt="2024-05-25T14:16:43.155" v="2412" actId="478"/>
          <ac:spMkLst>
            <pc:docMk/>
            <pc:sldMk cId="1090124008" sldId="699"/>
            <ac:spMk id="2" creationId="{780EBAC9-1F10-7D38-A7F9-069BF03C188E}"/>
          </ac:spMkLst>
        </pc:spChg>
        <pc:spChg chg="add del mod">
          <ac:chgData name="Murray Huang" userId="433b6cafa2205ecc" providerId="LiveId" clId="{58F47A49-02B1-415F-AEFB-5F993BA1FA92}" dt="2024-05-25T13:23:33.201" v="1956" actId="478"/>
          <ac:spMkLst>
            <pc:docMk/>
            <pc:sldMk cId="1090124008" sldId="699"/>
            <ac:spMk id="3" creationId="{BD8BA7CA-5DD1-FC02-C429-E4A254212FA0}"/>
          </ac:spMkLst>
        </pc:spChg>
        <pc:spChg chg="add del mod">
          <ac:chgData name="Murray Huang" userId="433b6cafa2205ecc" providerId="LiveId" clId="{58F47A49-02B1-415F-AEFB-5F993BA1FA92}" dt="2024-05-25T13:23:34.894" v="1957" actId="478"/>
          <ac:spMkLst>
            <pc:docMk/>
            <pc:sldMk cId="1090124008" sldId="699"/>
            <ac:spMk id="4" creationId="{0D78D00D-38C1-3656-F269-5BB3E45C6382}"/>
          </ac:spMkLst>
        </pc:spChg>
        <pc:spChg chg="del mod">
          <ac:chgData name="Murray Huang" userId="433b6cafa2205ecc" providerId="LiveId" clId="{58F47A49-02B1-415F-AEFB-5F993BA1FA92}" dt="2024-05-25T14:34:26.534" v="2816" actId="478"/>
          <ac:spMkLst>
            <pc:docMk/>
            <pc:sldMk cId="1090124008" sldId="699"/>
            <ac:spMk id="10" creationId="{B5DFDF29-AB3C-D749-30F7-3F44D670AC1A}"/>
          </ac:spMkLst>
        </pc:spChg>
        <pc:spChg chg="add mod">
          <ac:chgData name="Murray Huang" userId="433b6cafa2205ecc" providerId="LiveId" clId="{58F47A49-02B1-415F-AEFB-5F993BA1FA92}" dt="2024-05-25T14:36:38.018" v="2930" actId="20577"/>
          <ac:spMkLst>
            <pc:docMk/>
            <pc:sldMk cId="1090124008" sldId="699"/>
            <ac:spMk id="14" creationId="{52DAF4C7-386D-0BC2-3EDB-F8D49E8E88C0}"/>
          </ac:spMkLst>
        </pc:spChg>
        <pc:spChg chg="del mod">
          <ac:chgData name="Murray Huang" userId="433b6cafa2205ecc" providerId="LiveId" clId="{58F47A49-02B1-415F-AEFB-5F993BA1FA92}" dt="2024-05-25T09:27:17.676" v="1733" actId="478"/>
          <ac:spMkLst>
            <pc:docMk/>
            <pc:sldMk cId="1090124008" sldId="699"/>
            <ac:spMk id="17" creationId="{F360DC7F-C6B3-3B2D-DF73-F4C225407C70}"/>
          </ac:spMkLst>
        </pc:spChg>
        <pc:spChg chg="mod">
          <ac:chgData name="Murray Huang" userId="433b6cafa2205ecc" providerId="LiveId" clId="{58F47A49-02B1-415F-AEFB-5F993BA1FA92}" dt="2024-05-25T09:24:25.633" v="1561" actId="20577"/>
          <ac:spMkLst>
            <pc:docMk/>
            <pc:sldMk cId="1090124008" sldId="699"/>
            <ac:spMk id="25" creationId="{FB6FF3A0-EB43-E26B-6263-0D654B75B7CA}"/>
          </ac:spMkLst>
        </pc:spChg>
        <pc:spChg chg="del mod">
          <ac:chgData name="Murray Huang" userId="433b6cafa2205ecc" providerId="LiveId" clId="{58F47A49-02B1-415F-AEFB-5F993BA1FA92}" dt="2024-05-25T09:30:43.654" v="1748" actId="478"/>
          <ac:spMkLst>
            <pc:docMk/>
            <pc:sldMk cId="1090124008" sldId="699"/>
            <ac:spMk id="28" creationId="{9F2CC66B-FDE6-D5FB-2B37-58594DC681C1}"/>
          </ac:spMkLst>
        </pc:spChg>
        <pc:spChg chg="del mod">
          <ac:chgData name="Murray Huang" userId="433b6cafa2205ecc" providerId="LiveId" clId="{58F47A49-02B1-415F-AEFB-5F993BA1FA92}" dt="2024-05-25T09:30:41.726" v="1747" actId="478"/>
          <ac:spMkLst>
            <pc:docMk/>
            <pc:sldMk cId="1090124008" sldId="699"/>
            <ac:spMk id="29" creationId="{BE342217-D5CB-250A-1E74-38CFAFCE3C0C}"/>
          </ac:spMkLst>
        </pc:spChg>
        <pc:spChg chg="del mod">
          <ac:chgData name="Murray Huang" userId="433b6cafa2205ecc" providerId="LiveId" clId="{58F47A49-02B1-415F-AEFB-5F993BA1FA92}" dt="2024-05-25T09:30:44.882" v="1749" actId="478"/>
          <ac:spMkLst>
            <pc:docMk/>
            <pc:sldMk cId="1090124008" sldId="699"/>
            <ac:spMk id="30" creationId="{311E1046-3754-716A-5E90-61780C8B0D53}"/>
          </ac:spMkLst>
        </pc:spChg>
        <pc:picChg chg="add del mod">
          <ac:chgData name="Murray Huang" userId="433b6cafa2205ecc" providerId="LiveId" clId="{58F47A49-02B1-415F-AEFB-5F993BA1FA92}" dt="2024-05-25T09:35:56.626" v="1753" actId="478"/>
          <ac:picMkLst>
            <pc:docMk/>
            <pc:sldMk cId="1090124008" sldId="699"/>
            <ac:picMk id="5" creationId="{3741B6FB-1D7C-D0D0-A3EC-DC1BF4608C03}"/>
          </ac:picMkLst>
        </pc:picChg>
        <pc:picChg chg="add del mod">
          <ac:chgData name="Murray Huang" userId="433b6cafa2205ecc" providerId="LiveId" clId="{58F47A49-02B1-415F-AEFB-5F993BA1FA92}" dt="2024-05-25T09:38:38.458" v="1766" actId="478"/>
          <ac:picMkLst>
            <pc:docMk/>
            <pc:sldMk cId="1090124008" sldId="699"/>
            <ac:picMk id="6" creationId="{13C93A16-9F39-952B-B6DF-D8420E31E149}"/>
          </ac:picMkLst>
        </pc:picChg>
        <pc:picChg chg="add mod ord">
          <ac:chgData name="Murray Huang" userId="433b6cafa2205ecc" providerId="LiveId" clId="{58F47A49-02B1-415F-AEFB-5F993BA1FA92}" dt="2024-05-25T13:35:32.775" v="2000" actId="1076"/>
          <ac:picMkLst>
            <pc:docMk/>
            <pc:sldMk cId="1090124008" sldId="699"/>
            <ac:picMk id="7" creationId="{2C3D6359-533A-EC6A-8F16-B5CC79539554}"/>
          </ac:picMkLst>
        </pc:picChg>
        <pc:picChg chg="add del mod modCrop">
          <ac:chgData name="Murray Huang" userId="433b6cafa2205ecc" providerId="LiveId" clId="{58F47A49-02B1-415F-AEFB-5F993BA1FA92}" dt="2024-05-25T09:46:33.782" v="1789" actId="478"/>
          <ac:picMkLst>
            <pc:docMk/>
            <pc:sldMk cId="1090124008" sldId="699"/>
            <ac:picMk id="8" creationId="{398187B0-DDEC-2035-3730-4ADB9425AF69}"/>
          </ac:picMkLst>
        </pc:picChg>
        <pc:picChg chg="add mod modCrop">
          <ac:chgData name="Murray Huang" userId="433b6cafa2205ecc" providerId="LiveId" clId="{58F47A49-02B1-415F-AEFB-5F993BA1FA92}" dt="2024-05-25T13:35:24.730" v="1997" actId="1076"/>
          <ac:picMkLst>
            <pc:docMk/>
            <pc:sldMk cId="1090124008" sldId="699"/>
            <ac:picMk id="9" creationId="{C242FFB7-EEF4-3C88-3BA0-AC8310D99C58}"/>
          </ac:picMkLst>
        </pc:picChg>
        <pc:picChg chg="add mod">
          <ac:chgData name="Murray Huang" userId="433b6cafa2205ecc" providerId="LiveId" clId="{58F47A49-02B1-415F-AEFB-5F993BA1FA92}" dt="2024-05-25T13:35:46.453" v="2005" actId="1076"/>
          <ac:picMkLst>
            <pc:docMk/>
            <pc:sldMk cId="1090124008" sldId="699"/>
            <ac:picMk id="11" creationId="{910F1147-FEE5-503F-5379-8D593D16FEB7}"/>
          </ac:picMkLst>
        </pc:picChg>
        <pc:picChg chg="del">
          <ac:chgData name="Murray Huang" userId="433b6cafa2205ecc" providerId="LiveId" clId="{58F47A49-02B1-415F-AEFB-5F993BA1FA92}" dt="2024-05-25T09:23:55.463" v="1489" actId="478"/>
          <ac:picMkLst>
            <pc:docMk/>
            <pc:sldMk cId="1090124008" sldId="699"/>
            <ac:picMk id="12" creationId="{5C06C111-8F13-B24C-C677-18E90BAF8366}"/>
          </ac:picMkLst>
        </pc:picChg>
        <pc:picChg chg="del">
          <ac:chgData name="Murray Huang" userId="433b6cafa2205ecc" providerId="LiveId" clId="{58F47A49-02B1-415F-AEFB-5F993BA1FA92}" dt="2024-05-25T09:23:56.280" v="1490" actId="478"/>
          <ac:picMkLst>
            <pc:docMk/>
            <pc:sldMk cId="1090124008" sldId="699"/>
            <ac:picMk id="13" creationId="{C5070BCD-D564-D484-68CA-6315FF543D98}"/>
          </ac:picMkLst>
        </pc:picChg>
        <pc:picChg chg="del mod">
          <ac:chgData name="Murray Huang" userId="433b6cafa2205ecc" providerId="LiveId" clId="{58F47A49-02B1-415F-AEFB-5F993BA1FA92}" dt="2024-05-25T09:23:57.007" v="1492" actId="478"/>
          <ac:picMkLst>
            <pc:docMk/>
            <pc:sldMk cId="1090124008" sldId="699"/>
            <ac:picMk id="15" creationId="{888FEC26-F674-368B-1F8B-10397F2577E4}"/>
          </ac:picMkLst>
        </pc:picChg>
        <pc:picChg chg="add del mod">
          <ac:chgData name="Murray Huang" userId="433b6cafa2205ecc" providerId="LiveId" clId="{58F47A49-02B1-415F-AEFB-5F993BA1FA92}" dt="2024-05-25T09:37:04.322" v="1762" actId="478"/>
          <ac:picMkLst>
            <pc:docMk/>
            <pc:sldMk cId="1090124008" sldId="699"/>
            <ac:picMk id="1026" creationId="{5415060B-5331-F84C-3389-880AF42F9582}"/>
          </ac:picMkLst>
        </pc:picChg>
        <pc:picChg chg="add del mod">
          <ac:chgData name="Murray Huang" userId="433b6cafa2205ecc" providerId="LiveId" clId="{58F47A49-02B1-415F-AEFB-5F993BA1FA92}" dt="2024-05-25T13:23:31.327" v="1955" actId="478"/>
          <ac:picMkLst>
            <pc:docMk/>
            <pc:sldMk cId="1090124008" sldId="699"/>
            <ac:picMk id="1028" creationId="{7799C340-76C0-E35D-3A0E-F8B59F1D4747}"/>
          </ac:picMkLst>
        </pc:picChg>
      </pc:sldChg>
      <pc:sldChg chg="add del">
        <pc:chgData name="Murray Huang" userId="433b6cafa2205ecc" providerId="LiveId" clId="{58F47A49-02B1-415F-AEFB-5F993BA1FA92}" dt="2024-05-25T14:13:51.803" v="2373" actId="47"/>
        <pc:sldMkLst>
          <pc:docMk/>
          <pc:sldMk cId="3432747186" sldId="700"/>
        </pc:sldMkLst>
      </pc:sldChg>
      <pc:sldChg chg="addSp delSp modSp add del mod">
        <pc:chgData name="Murray Huang" userId="433b6cafa2205ecc" providerId="LiveId" clId="{58F47A49-02B1-415F-AEFB-5F993BA1FA92}" dt="2024-05-25T14:15:36.947" v="2411" actId="47"/>
        <pc:sldMkLst>
          <pc:docMk/>
          <pc:sldMk cId="1810749072" sldId="701"/>
        </pc:sldMkLst>
        <pc:picChg chg="del">
          <ac:chgData name="Murray Huang" userId="433b6cafa2205ecc" providerId="LiveId" clId="{58F47A49-02B1-415F-AEFB-5F993BA1FA92}" dt="2024-05-25T09:53:35.286" v="1857" actId="478"/>
          <ac:picMkLst>
            <pc:docMk/>
            <pc:sldMk cId="1810749072" sldId="701"/>
            <ac:picMk id="7" creationId="{2C3D6359-533A-EC6A-8F16-B5CC79539554}"/>
          </ac:picMkLst>
        </pc:picChg>
        <pc:picChg chg="del">
          <ac:chgData name="Murray Huang" userId="433b6cafa2205ecc" providerId="LiveId" clId="{58F47A49-02B1-415F-AEFB-5F993BA1FA92}" dt="2024-05-25T09:53:34.438" v="1856" actId="478"/>
          <ac:picMkLst>
            <pc:docMk/>
            <pc:sldMk cId="1810749072" sldId="701"/>
            <ac:picMk id="9" creationId="{C242FFB7-EEF4-3C88-3BA0-AC8310D99C58}"/>
          </ac:picMkLst>
        </pc:picChg>
        <pc:picChg chg="add mod">
          <ac:chgData name="Murray Huang" userId="433b6cafa2205ecc" providerId="LiveId" clId="{58F47A49-02B1-415F-AEFB-5F993BA1FA92}" dt="2024-05-25T09:55:43.940" v="1860" actId="1076"/>
          <ac:picMkLst>
            <pc:docMk/>
            <pc:sldMk cId="1810749072" sldId="701"/>
            <ac:picMk id="2050" creationId="{CD9F3B9E-3906-878E-1C2A-076B5B4B070F}"/>
          </ac:picMkLst>
        </pc:picChg>
      </pc:sldChg>
      <pc:sldChg chg="add del">
        <pc:chgData name="Murray Huang" userId="433b6cafa2205ecc" providerId="LiveId" clId="{58F47A49-02B1-415F-AEFB-5F993BA1FA92}" dt="2024-05-25T13:37:18.907" v="2008" actId="47"/>
        <pc:sldMkLst>
          <pc:docMk/>
          <pc:sldMk cId="288973892" sldId="702"/>
        </pc:sldMkLst>
      </pc:sldChg>
      <pc:sldChg chg="addSp delSp modSp add mod ord modNotesTx">
        <pc:chgData name="Murray Huang" userId="433b6cafa2205ecc" providerId="LiveId" clId="{58F47A49-02B1-415F-AEFB-5F993BA1FA92}" dt="2024-05-27T15:33:48.751" v="16312" actId="20577"/>
        <pc:sldMkLst>
          <pc:docMk/>
          <pc:sldMk cId="12211690" sldId="703"/>
        </pc:sldMkLst>
        <pc:spChg chg="del">
          <ac:chgData name="Murray Huang" userId="433b6cafa2205ecc" providerId="LiveId" clId="{58F47A49-02B1-415F-AEFB-5F993BA1FA92}" dt="2024-05-25T14:16:49.708" v="2414" actId="478"/>
          <ac:spMkLst>
            <pc:docMk/>
            <pc:sldMk cId="12211690" sldId="703"/>
            <ac:spMk id="2" creationId="{780EBAC9-1F10-7D38-A7F9-069BF03C188E}"/>
          </ac:spMkLst>
        </pc:spChg>
        <pc:spChg chg="add del mod">
          <ac:chgData name="Murray Huang" userId="433b6cafa2205ecc" providerId="LiveId" clId="{58F47A49-02B1-415F-AEFB-5F993BA1FA92}" dt="2024-05-25T13:41:38.367" v="2064" actId="478"/>
          <ac:spMkLst>
            <pc:docMk/>
            <pc:sldMk cId="12211690" sldId="703"/>
            <ac:spMk id="4" creationId="{BD0952AF-6D6C-52C6-6C09-6CD233AC15B8}"/>
          </ac:spMkLst>
        </pc:spChg>
        <pc:spChg chg="add mod">
          <ac:chgData name="Murray Huang" userId="433b6cafa2205ecc" providerId="LiveId" clId="{58F47A49-02B1-415F-AEFB-5F993BA1FA92}" dt="2024-05-25T14:15:22.531" v="2410" actId="1076"/>
          <ac:spMkLst>
            <pc:docMk/>
            <pc:sldMk cId="12211690" sldId="703"/>
            <ac:spMk id="5" creationId="{1D23F11C-B0C6-68FC-6D5E-A1515EEBB4A8}"/>
          </ac:spMkLst>
        </pc:spChg>
        <pc:spChg chg="del">
          <ac:chgData name="Murray Huang" userId="433b6cafa2205ecc" providerId="LiveId" clId="{58F47A49-02B1-415F-AEFB-5F993BA1FA92}" dt="2024-05-25T13:36:49.848" v="2006" actId="478"/>
          <ac:spMkLst>
            <pc:docMk/>
            <pc:sldMk cId="12211690" sldId="703"/>
            <ac:spMk id="10" creationId="{B5DFDF29-AB3C-D749-30F7-3F44D670AC1A}"/>
          </ac:spMkLst>
        </pc:spChg>
        <pc:picChg chg="add mod">
          <ac:chgData name="Murray Huang" userId="433b6cafa2205ecc" providerId="LiveId" clId="{58F47A49-02B1-415F-AEFB-5F993BA1FA92}" dt="2024-05-25T13:26:20.228" v="1989" actId="1076"/>
          <ac:picMkLst>
            <pc:docMk/>
            <pc:sldMk cId="12211690" sldId="703"/>
            <ac:picMk id="3" creationId="{8F035C3F-65CE-0E0E-7976-4FCDBEBD2DCA}"/>
          </ac:picMkLst>
        </pc:picChg>
        <pc:picChg chg="del">
          <ac:chgData name="Murray Huang" userId="433b6cafa2205ecc" providerId="LiveId" clId="{58F47A49-02B1-415F-AEFB-5F993BA1FA92}" dt="2024-05-25T13:26:05.493" v="1984" actId="478"/>
          <ac:picMkLst>
            <pc:docMk/>
            <pc:sldMk cId="12211690" sldId="703"/>
            <ac:picMk id="7" creationId="{2C3D6359-533A-EC6A-8F16-B5CC79539554}"/>
          </ac:picMkLst>
        </pc:picChg>
        <pc:picChg chg="del">
          <ac:chgData name="Murray Huang" userId="433b6cafa2205ecc" providerId="LiveId" clId="{58F47A49-02B1-415F-AEFB-5F993BA1FA92}" dt="2024-05-25T13:26:04.688" v="1983" actId="478"/>
          <ac:picMkLst>
            <pc:docMk/>
            <pc:sldMk cId="12211690" sldId="703"/>
            <ac:picMk id="9" creationId="{C242FFB7-EEF4-3C88-3BA0-AC8310D99C58}"/>
          </ac:picMkLst>
        </pc:picChg>
      </pc:sldChg>
      <pc:sldChg chg="addSp delSp modSp add mod ord modNotesTx">
        <pc:chgData name="Murray Huang" userId="433b6cafa2205ecc" providerId="LiveId" clId="{58F47A49-02B1-415F-AEFB-5F993BA1FA92}" dt="2024-05-27T15:23:04.686" v="14866" actId="20577"/>
        <pc:sldMkLst>
          <pc:docMk/>
          <pc:sldMk cId="3340954381" sldId="704"/>
        </pc:sldMkLst>
        <pc:spChg chg="del">
          <ac:chgData name="Murray Huang" userId="433b6cafa2205ecc" providerId="LiveId" clId="{58F47A49-02B1-415F-AEFB-5F993BA1FA92}" dt="2024-05-25T14:16:46.957" v="2413" actId="478"/>
          <ac:spMkLst>
            <pc:docMk/>
            <pc:sldMk cId="3340954381" sldId="704"/>
            <ac:spMk id="2" creationId="{780EBAC9-1F10-7D38-A7F9-069BF03C188E}"/>
          </ac:spMkLst>
        </pc:spChg>
        <pc:spChg chg="del mod">
          <ac:chgData name="Murray Huang" userId="433b6cafa2205ecc" providerId="LiveId" clId="{58F47A49-02B1-415F-AEFB-5F993BA1FA92}" dt="2024-05-25T13:41:48.186" v="2066" actId="478"/>
          <ac:spMkLst>
            <pc:docMk/>
            <pc:sldMk cId="3340954381" sldId="704"/>
            <ac:spMk id="4" creationId="{BD0952AF-6D6C-52C6-6C09-6CD233AC15B8}"/>
          </ac:spMkLst>
        </pc:spChg>
        <pc:spChg chg="add mod">
          <ac:chgData name="Murray Huang" userId="433b6cafa2205ecc" providerId="LiveId" clId="{58F47A49-02B1-415F-AEFB-5F993BA1FA92}" dt="2024-05-25T14:36:29.556" v="2929" actId="20577"/>
          <ac:spMkLst>
            <pc:docMk/>
            <pc:sldMk cId="3340954381" sldId="704"/>
            <ac:spMk id="5" creationId="{29408D23-B330-D4C4-CD53-02023213CF7D}"/>
          </ac:spMkLst>
        </pc:spChg>
        <pc:spChg chg="add mod">
          <ac:chgData name="Murray Huang" userId="433b6cafa2205ecc" providerId="LiveId" clId="{58F47A49-02B1-415F-AEFB-5F993BA1FA92}" dt="2024-05-25T14:24:16.278" v="2686" actId="207"/>
          <ac:spMkLst>
            <pc:docMk/>
            <pc:sldMk cId="3340954381" sldId="704"/>
            <ac:spMk id="10" creationId="{F81D8158-A7EC-5C3F-6D22-CE0F6A629CC1}"/>
          </ac:spMkLst>
        </pc:spChg>
        <pc:spChg chg="add mod">
          <ac:chgData name="Murray Huang" userId="433b6cafa2205ecc" providerId="LiveId" clId="{58F47A49-02B1-415F-AEFB-5F993BA1FA92}" dt="2024-05-25T14:25:44.537" v="2704" actId="692"/>
          <ac:spMkLst>
            <pc:docMk/>
            <pc:sldMk cId="3340954381" sldId="704"/>
            <ac:spMk id="11" creationId="{CB18786B-F049-CC3D-9406-7BB65122ED93}"/>
          </ac:spMkLst>
        </pc:spChg>
        <pc:picChg chg="del">
          <ac:chgData name="Murray Huang" userId="433b6cafa2205ecc" providerId="LiveId" clId="{58F47A49-02B1-415F-AEFB-5F993BA1FA92}" dt="2024-05-25T13:44:09.851" v="2239" actId="478"/>
          <ac:picMkLst>
            <pc:docMk/>
            <pc:sldMk cId="3340954381" sldId="704"/>
            <ac:picMk id="3" creationId="{8F035C3F-65CE-0E0E-7976-4FCDBEBD2DCA}"/>
          </ac:picMkLst>
        </pc:picChg>
        <pc:picChg chg="add del mod">
          <ac:chgData name="Murray Huang" userId="433b6cafa2205ecc" providerId="LiveId" clId="{58F47A49-02B1-415F-AEFB-5F993BA1FA92}" dt="2024-05-25T13:45:11.297" v="2255" actId="478"/>
          <ac:picMkLst>
            <pc:docMk/>
            <pc:sldMk cId="3340954381" sldId="704"/>
            <ac:picMk id="6" creationId="{404B71DD-4596-CD4C-49E8-9A920AE951DA}"/>
          </ac:picMkLst>
        </pc:picChg>
        <pc:picChg chg="add mod ord">
          <ac:chgData name="Murray Huang" userId="433b6cafa2205ecc" providerId="LiveId" clId="{58F47A49-02B1-415F-AEFB-5F993BA1FA92}" dt="2024-05-25T14:18:50.584" v="2448" actId="1076"/>
          <ac:picMkLst>
            <pc:docMk/>
            <pc:sldMk cId="3340954381" sldId="704"/>
            <ac:picMk id="7" creationId="{A1C3D38C-9CCD-9E0F-E4AB-141E2A95F7BE}"/>
          </ac:picMkLst>
        </pc:picChg>
        <pc:picChg chg="add mod ord modCrop">
          <ac:chgData name="Murray Huang" userId="433b6cafa2205ecc" providerId="LiveId" clId="{58F47A49-02B1-415F-AEFB-5F993BA1FA92}" dt="2024-05-25T14:20:20.396" v="2457" actId="1076"/>
          <ac:picMkLst>
            <pc:docMk/>
            <pc:sldMk cId="3340954381" sldId="704"/>
            <ac:picMk id="9" creationId="{DA96569F-C221-E351-9A4B-2125E502941F}"/>
          </ac:picMkLst>
        </pc:picChg>
        <pc:picChg chg="add del mod">
          <ac:chgData name="Murray Huang" userId="433b6cafa2205ecc" providerId="LiveId" clId="{58F47A49-02B1-415F-AEFB-5F993BA1FA92}" dt="2024-05-25T14:19:12.060" v="2450" actId="1076"/>
          <ac:picMkLst>
            <pc:docMk/>
            <pc:sldMk cId="3340954381" sldId="704"/>
            <ac:picMk id="3074" creationId="{24E06400-C670-ABA7-54AB-18FD4AA3CC8C}"/>
          </ac:picMkLst>
        </pc:picChg>
        <pc:picChg chg="add del">
          <ac:chgData name="Murray Huang" userId="433b6cafa2205ecc" providerId="LiveId" clId="{58F47A49-02B1-415F-AEFB-5F993BA1FA92}" dt="2024-05-25T13:57:14.782" v="2267" actId="478"/>
          <ac:picMkLst>
            <pc:docMk/>
            <pc:sldMk cId="3340954381" sldId="704"/>
            <ac:picMk id="3076" creationId="{3E8F0654-A1AB-661D-1476-12C6FEAFE71F}"/>
          </ac:picMkLst>
        </pc:picChg>
        <pc:picChg chg="add del">
          <ac:chgData name="Murray Huang" userId="433b6cafa2205ecc" providerId="LiveId" clId="{58F47A49-02B1-415F-AEFB-5F993BA1FA92}" dt="2024-05-25T13:57:23.407" v="2269" actId="478"/>
          <ac:picMkLst>
            <pc:docMk/>
            <pc:sldMk cId="3340954381" sldId="704"/>
            <ac:picMk id="3078" creationId="{D880801A-5663-65E2-3C21-89A110C60EE3}"/>
          </ac:picMkLst>
        </pc:picChg>
        <pc:cxnChg chg="add mod">
          <ac:chgData name="Murray Huang" userId="433b6cafa2205ecc" providerId="LiveId" clId="{58F47A49-02B1-415F-AEFB-5F993BA1FA92}" dt="2024-05-25T14:26:38.954" v="2722" actId="14100"/>
          <ac:cxnSpMkLst>
            <pc:docMk/>
            <pc:sldMk cId="3340954381" sldId="704"/>
            <ac:cxnSpMk id="13" creationId="{2073E64C-BC39-60B6-85B8-080F9F04B122}"/>
          </ac:cxnSpMkLst>
        </pc:cxnChg>
        <pc:cxnChg chg="add mod">
          <ac:chgData name="Murray Huang" userId="433b6cafa2205ecc" providerId="LiveId" clId="{58F47A49-02B1-415F-AEFB-5F993BA1FA92}" dt="2024-05-25T14:26:32.190" v="2721" actId="14100"/>
          <ac:cxnSpMkLst>
            <pc:docMk/>
            <pc:sldMk cId="3340954381" sldId="704"/>
            <ac:cxnSpMk id="14" creationId="{6530F17F-7634-3A8E-2008-5BF778CBA100}"/>
          </ac:cxnSpMkLst>
        </pc:cxnChg>
      </pc:sldChg>
      <pc:sldChg chg="modSp add mod modAnim modNotesTx">
        <pc:chgData name="Murray Huang" userId="433b6cafa2205ecc" providerId="LiveId" clId="{58F47A49-02B1-415F-AEFB-5F993BA1FA92}" dt="2024-05-27T15:48:41.449" v="19017" actId="20577"/>
        <pc:sldMkLst>
          <pc:docMk/>
          <pc:sldMk cId="837024455" sldId="705"/>
        </pc:sldMkLst>
        <pc:spChg chg="mod">
          <ac:chgData name="Murray Huang" userId="433b6cafa2205ecc" providerId="LiveId" clId="{58F47A49-02B1-415F-AEFB-5F993BA1FA92}" dt="2024-05-25T14:29:51.938" v="2747" actId="255"/>
          <ac:spMkLst>
            <pc:docMk/>
            <pc:sldMk cId="837024455" sldId="705"/>
            <ac:spMk id="2" creationId="{AD20C732-5507-0A98-BC25-4185066E3212}"/>
          </ac:spMkLst>
        </pc:spChg>
        <pc:spChg chg="mod">
          <ac:chgData name="Murray Huang" userId="433b6cafa2205ecc" providerId="LiveId" clId="{58F47A49-02B1-415F-AEFB-5F993BA1FA92}" dt="2024-05-25T14:30:31.420" v="2749" actId="1076"/>
          <ac:spMkLst>
            <pc:docMk/>
            <pc:sldMk cId="837024455" sldId="705"/>
            <ac:spMk id="3" creationId="{64204AAA-6AE0-2C1B-7EEE-3DC4104B47E6}"/>
          </ac:spMkLst>
        </pc:spChg>
      </pc:sldChg>
      <pc:sldChg chg="modSp add mod modNotesTx">
        <pc:chgData name="Murray Huang" userId="433b6cafa2205ecc" providerId="LiveId" clId="{58F47A49-02B1-415F-AEFB-5F993BA1FA92}" dt="2024-05-28T01:34:58.990" v="33313" actId="20577"/>
        <pc:sldMkLst>
          <pc:docMk/>
          <pc:sldMk cId="1995690648" sldId="706"/>
        </pc:sldMkLst>
        <pc:spChg chg="mod">
          <ac:chgData name="Murray Huang" userId="433b6cafa2205ecc" providerId="LiveId" clId="{58F47A49-02B1-415F-AEFB-5F993BA1FA92}" dt="2024-05-25T15:39:48.286" v="3724" actId="1076"/>
          <ac:spMkLst>
            <pc:docMk/>
            <pc:sldMk cId="1995690648" sldId="706"/>
            <ac:spMk id="11" creationId="{411D6476-AD88-5D5B-AE13-BD73562BA87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xmlns="" id="{76FA10DE-EEC0-4763-9DE6-73F51477C2D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406" cy="497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xmlns="" id="{45AE2B77-BA6F-4D84-A3EB-7D08EF3B437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752" y="3"/>
            <a:ext cx="2945405" cy="497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3C2964-F0F6-4F3F-9AF6-52642A088A84}" type="datetimeFigureOut">
              <a:rPr lang="zh-TW" altLang="en-US" smtClean="0"/>
              <a:t>2026/7/2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xmlns="" id="{C08397B8-00E2-4491-9107-F5D3ECF47BA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307"/>
            <a:ext cx="2945406" cy="497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xmlns="" id="{4B36E504-E730-4CF9-A6FD-F1FF0D280C3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752" y="9429307"/>
            <a:ext cx="2945405" cy="497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1721A-3EED-4DC7-9F86-2380D04CBC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1442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08388" y="107817"/>
            <a:ext cx="2737273" cy="1539944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226590" y="1836288"/>
            <a:ext cx="6309381" cy="222682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2" y="9428586"/>
            <a:ext cx="2945659" cy="498054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6" y="9428586"/>
            <a:ext cx="2945659" cy="498054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A6CFA232-CBA4-4F69-B7F5-8C686EEDA58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備忘稿版面配置區 4"/>
          <p:cNvSpPr txBox="1">
            <a:spLocks/>
          </p:cNvSpPr>
          <p:nvPr/>
        </p:nvSpPr>
        <p:spPr>
          <a:xfrm>
            <a:off x="355137" y="6194927"/>
            <a:ext cx="6309381" cy="2226829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60617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207963" y="107950"/>
            <a:ext cx="2738437" cy="1539875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ts val="2000"/>
              </a:lnSpc>
            </a:pPr>
            <a:r>
              <a:rPr lang="zh-TW" altLang="en-US" dirty="0"/>
              <a:t>各位投資先進 早安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我是鈺寶科技 </a:t>
            </a:r>
            <a:endParaRPr lang="en-US" altLang="zh-TW" dirty="0"/>
          </a:p>
          <a:p>
            <a:r>
              <a:rPr lang="zh-TW" altLang="en-US" dirty="0"/>
              <a:t>接下來由我代表團隊向各位介紹鈺寶公司概況、營運現況與未來發展計畫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CFA232-CBA4-4F69-B7F5-8C686EEDA585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1863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30000">
              <a:schemeClr val="accent1">
                <a:lumMod val="5000"/>
                <a:lumOff val="95000"/>
              </a:schemeClr>
            </a:gs>
            <a:gs pos="74000">
              <a:schemeClr val="bg1">
                <a:lumMod val="85000"/>
              </a:schemeClr>
            </a:gs>
            <a:gs pos="83000">
              <a:schemeClr val="bg1">
                <a:lumMod val="75000"/>
              </a:schemeClr>
            </a:gs>
            <a:gs pos="100000">
              <a:schemeClr val="bg1">
                <a:lumMod val="8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91671" y="1479712"/>
            <a:ext cx="10901082" cy="2387600"/>
          </a:xfrm>
        </p:spPr>
        <p:txBody>
          <a:bodyPr anchor="b">
            <a:normAutofit/>
          </a:bodyPr>
          <a:lstStyle>
            <a:lvl1pPr algn="l">
              <a:defRPr sz="4800" b="1" i="0" cap="small" baseline="0">
                <a:solidFill>
                  <a:srgbClr val="9900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699760" y="3917346"/>
            <a:ext cx="4968240" cy="1655762"/>
          </a:xfrm>
        </p:spPr>
        <p:txBody>
          <a:bodyPr/>
          <a:lstStyle>
            <a:lvl1pPr marL="0" indent="0" algn="r">
              <a:buNone/>
              <a:defRPr sz="2400" baseline="0">
                <a:solidFill>
                  <a:srgbClr val="FF3399"/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FF3399">
                <a:tint val="45000"/>
                <a:satMod val="400000"/>
              </a:srgbClr>
            </a:duotone>
            <a:lum bright="40000" contrast="-20000"/>
          </a:blip>
          <a:stretch>
            <a:fillRect/>
          </a:stretch>
        </p:blipFill>
        <p:spPr>
          <a:xfrm flipH="1">
            <a:off x="0" y="3962053"/>
            <a:ext cx="12192000" cy="2591493"/>
          </a:xfrm>
          <a:prstGeom prst="rect">
            <a:avLst/>
          </a:prstGeom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CBCB-B058-4180-9CA1-529BE0EC2249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598171" y="555447"/>
            <a:ext cx="2258389" cy="670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057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2740" y="348894"/>
            <a:ext cx="10515600" cy="457294"/>
          </a:xfrm>
        </p:spPr>
        <p:txBody>
          <a:bodyPr>
            <a:noAutofit/>
          </a:bodyPr>
          <a:lstStyle>
            <a:lvl1pPr>
              <a:defRPr sz="3200" b="1" cap="small" baseline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ea typeface="微軟正黑體" panose="020B0604030504040204" pitchFamily="34" charset="-120"/>
                <a:cs typeface="Calibri" panose="020F0502020204030204" pitchFamily="34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1018340" y="6356350"/>
            <a:ext cx="853620" cy="365125"/>
          </a:xfrm>
        </p:spPr>
        <p:txBody>
          <a:bodyPr/>
          <a:lstStyle>
            <a:lvl1pPr>
              <a:defRPr b="1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fld id="{5E13CBCB-B058-4180-9CA1-529BE0EC224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722" y="6323705"/>
            <a:ext cx="1142240" cy="397769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86750" y="313835"/>
            <a:ext cx="2085210" cy="56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089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7066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54960" y="6311899"/>
            <a:ext cx="9337040" cy="541337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2740" y="348894"/>
            <a:ext cx="10515600" cy="457294"/>
          </a:xfrm>
        </p:spPr>
        <p:txBody>
          <a:bodyPr>
            <a:noAutofit/>
          </a:bodyPr>
          <a:lstStyle>
            <a:lvl1pPr>
              <a:defRPr sz="3200" b="1" cap="small" baseline="0">
                <a:solidFill>
                  <a:srgbClr val="9900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ea typeface="微軟正黑體" panose="020B0604030504040204" pitchFamily="34" charset="-120"/>
                <a:cs typeface="Calibri" panose="020F0502020204030204" pitchFamily="34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699000" y="6356350"/>
            <a:ext cx="4114800" cy="365125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zh-TW" dirty="0"/>
              <a:t>Syncomm Technology Corporation All Rights Reserved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1018340" y="6356350"/>
            <a:ext cx="85362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E13CBCB-B058-4180-9CA1-529BE0EC224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3" name="文字方塊 2"/>
          <p:cNvSpPr txBox="1"/>
          <p:nvPr userDrawn="1"/>
        </p:nvSpPr>
        <p:spPr>
          <a:xfrm rot="20179538">
            <a:off x="2643093" y="2080421"/>
            <a:ext cx="78533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5400" b="1" dirty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chemeClr val="tx1">
                    <a:alpha val="0"/>
                  </a:schemeClr>
                </a:solidFill>
              </a:rPr>
              <a:t>Syncomm Technology</a:t>
            </a:r>
          </a:p>
          <a:p>
            <a:r>
              <a:rPr lang="en-US" altLang="zh-TW" sz="5400" b="1" dirty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chemeClr val="tx1">
                    <a:alpha val="0"/>
                  </a:schemeClr>
                </a:solidFill>
              </a:rPr>
              <a:t>Confidential Document</a:t>
            </a:r>
            <a:endParaRPr lang="zh-TW" altLang="en-US" sz="5400" b="1" dirty="0"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  <a:solidFill>
                <a:schemeClr val="tx1">
                  <a:alpha val="0"/>
                </a:schemeClr>
              </a:solidFill>
            </a:endParaRPr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43" y="6255465"/>
            <a:ext cx="2181529" cy="530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5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6452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3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FA1D9-061A-46DD-B680-74A0BEB8A3A6}" type="datetimeFigureOut">
              <a:rPr lang="zh-TW" altLang="en-US" smtClean="0"/>
              <a:t>2026/7/2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9BAB8-D05B-49D2-9EF7-4EDCFC0A86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9776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07366" y="906817"/>
            <a:ext cx="10646434" cy="5270146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n"/>
              <a:defRPr lang="zh-TW" altLang="en-US" sz="2400" b="1" u="sng" kern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n"/>
              <a:defRPr lang="zh-TW" altLang="en-US" sz="2400" b="1" u="sng" kern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8" name="標題 1">
            <a:extLst>
              <a:ext uri="{FF2B5EF4-FFF2-40B4-BE49-F238E27FC236}">
                <a16:creationId xmlns:a16="http://schemas.microsoft.com/office/drawing/2014/main" xmlns="" id="{0DF456F5-34AC-12EB-728B-E12ACB3F1F1B}"/>
              </a:ext>
            </a:extLst>
          </p:cNvPr>
          <p:cNvSpPr txBox="1">
            <a:spLocks/>
          </p:cNvSpPr>
          <p:nvPr userDrawn="1"/>
        </p:nvSpPr>
        <p:spPr>
          <a:xfrm>
            <a:off x="502740" y="348894"/>
            <a:ext cx="10515600" cy="4572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cap="none" baseline="0">
                <a:solidFill>
                  <a:srgbClr val="9900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ea typeface="微軟正黑體" panose="020B0604030504040204" pitchFamily="34" charset="-120"/>
                <a:cs typeface="Calibri" panose="020F0502020204030204" pitchFamily="34" charset="0"/>
              </a:defRPr>
            </a:lvl1pPr>
          </a:lstStyle>
          <a:p>
            <a:endParaRPr lang="zh-TW" altLang="en-US" dirty="0"/>
          </a:p>
        </p:txBody>
      </p:sp>
      <p:sp>
        <p:nvSpPr>
          <p:cNvPr id="10" name="標題 1">
            <a:extLst>
              <a:ext uri="{FF2B5EF4-FFF2-40B4-BE49-F238E27FC236}">
                <a16:creationId xmlns:a16="http://schemas.microsoft.com/office/drawing/2014/main" xmlns="" id="{8F034310-BB17-9D3A-3772-DA63B1B21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140" y="501294"/>
            <a:ext cx="10515600" cy="457294"/>
          </a:xfrm>
        </p:spPr>
        <p:txBody>
          <a:bodyPr>
            <a:noAutofit/>
          </a:bodyPr>
          <a:lstStyle>
            <a:lvl1pPr>
              <a:defRPr sz="3200" b="1" cap="none" baseline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ea typeface="微軟正黑體" panose="020B0604030504040204" pitchFamily="34" charset="-120"/>
                <a:cs typeface="Calibri" panose="020F0502020204030204" pitchFamily="34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46781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D21BA-CFD1-4389-AA3F-023AD62B0244}" type="datetime1">
              <a:rPr lang="zh-TW" altLang="en-US" smtClean="0"/>
              <a:t>2026/7/2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dirty="0"/>
              <a:t>Syncomm Technology Corporation All Rights Reserved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3CBCB-B058-4180-9CA1-529BE0EC22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0581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5" r:id="rId3"/>
    <p:sldLayoutId id="2147483664" r:id="rId4"/>
    <p:sldLayoutId id="2147483666" r:id="rId5"/>
    <p:sldLayoutId id="2147483667" r:id="rId6"/>
    <p:sldLayoutId id="2147483668" r:id="rId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BaKhWcNDw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81354" y="1976994"/>
            <a:ext cx="11781691" cy="2387600"/>
          </a:xfrm>
        </p:spPr>
        <p:txBody>
          <a:bodyPr>
            <a:normAutofit/>
          </a:bodyPr>
          <a:lstStyle/>
          <a:p>
            <a:pPr algn="ctr"/>
            <a:r>
              <a:rPr lang="en-US" altLang="zh-TW" sz="6000" b="0" dirty="0" smtClean="0">
                <a:solidFill>
                  <a:srgbClr val="002060"/>
                </a:solidFill>
                <a:effectLst/>
              </a:rPr>
              <a:t>2026 </a:t>
            </a:r>
            <a:r>
              <a:rPr lang="en-US" altLang="zh-TW" sz="6000" b="0" dirty="0">
                <a:solidFill>
                  <a:srgbClr val="002060"/>
                </a:solidFill>
                <a:effectLst/>
              </a:rPr>
              <a:t>Annual </a:t>
            </a:r>
            <a:r>
              <a:rPr lang="en-US" altLang="zh-TW" sz="6000" b="0" dirty="0" smtClean="0">
                <a:solidFill>
                  <a:srgbClr val="002060"/>
                </a:solidFill>
                <a:effectLst/>
              </a:rPr>
              <a:t>Shareholders’ Meeting </a:t>
            </a:r>
            <a:r>
              <a:rPr lang="en-US" altLang="zh-TW" sz="6000" b="0" u="sng" dirty="0" smtClean="0">
                <a:effectLst/>
                <a:hlinkClick r:id="rId3"/>
              </a:rPr>
              <a:t>Meeting</a:t>
            </a:r>
            <a:r>
              <a:rPr lang="en-US" altLang="zh-TW" sz="6000" b="0" u="sng" dirty="0" smtClean="0">
                <a:effectLst/>
                <a:hlinkClick r:id="rId3"/>
              </a:rPr>
              <a:t> Media</a:t>
            </a:r>
            <a:endParaRPr lang="zh-TW" altLang="en-US" sz="66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7497" y="1221806"/>
            <a:ext cx="9625936" cy="151037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1671" y="5257484"/>
            <a:ext cx="2708048" cy="733794"/>
          </a:xfrm>
          <a:prstGeom prst="rect">
            <a:avLst/>
          </a:prstGeom>
        </p:spPr>
      </p:pic>
      <p:sp>
        <p:nvSpPr>
          <p:cNvPr id="5" name="標題 1"/>
          <p:cNvSpPr txBox="1">
            <a:spLocks/>
          </p:cNvSpPr>
          <p:nvPr/>
        </p:nvSpPr>
        <p:spPr>
          <a:xfrm>
            <a:off x="8516919" y="5013115"/>
            <a:ext cx="3675081" cy="85259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TW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Jun 25, 2026</a:t>
            </a:r>
            <a:endParaRPr lang="zh-TW" altLang="en-US" sz="4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5976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nic_theme_2020H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ynic_theme_2020H2" id="{65194412-26AD-46FE-93DC-9CB695971A24}" vid="{DC8C0026-321A-48EE-A884-1E68F9C9CFE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33552</TotalTime>
  <Words>40</Words>
  <Application>Microsoft Office PowerPoint</Application>
  <PresentationFormat>寬螢幕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新細明體</vt:lpstr>
      <vt:lpstr>Arial</vt:lpstr>
      <vt:lpstr>Arial Black</vt:lpstr>
      <vt:lpstr>Calibri</vt:lpstr>
      <vt:lpstr>Wingdings</vt:lpstr>
      <vt:lpstr>synic_theme_2020H2</vt:lpstr>
      <vt:lpstr>2026 Annual Shareholders’ Meeting Meeting Media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charlie.lin@syncomm.com.tw</dc:creator>
  <cp:lastModifiedBy>Irene Chung 鍾育延</cp:lastModifiedBy>
  <cp:revision>1521</cp:revision>
  <cp:lastPrinted>2024-04-01T05:09:26Z</cp:lastPrinted>
  <dcterms:created xsi:type="dcterms:W3CDTF">2020-07-27T09:08:32Z</dcterms:created>
  <dcterms:modified xsi:type="dcterms:W3CDTF">2026-07-02T05:12:23Z</dcterms:modified>
</cp:coreProperties>
</file>